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  <p:sldMasterId id="2147483660" r:id="rId3"/>
  </p:sldMasterIdLst>
  <p:notesMasterIdLst>
    <p:notesMasterId r:id="rId19"/>
  </p:notesMasterIdLst>
  <p:sldIdLst>
    <p:sldId id="443" r:id="rId4"/>
    <p:sldId id="748" r:id="rId5"/>
    <p:sldId id="753" r:id="rId6"/>
    <p:sldId id="275" r:id="rId7"/>
    <p:sldId id="754" r:id="rId8"/>
    <p:sldId id="750" r:id="rId9"/>
    <p:sldId id="751" r:id="rId10"/>
    <p:sldId id="761" r:id="rId11"/>
    <p:sldId id="749" r:id="rId12"/>
    <p:sldId id="762" r:id="rId13"/>
    <p:sldId id="760" r:id="rId14"/>
    <p:sldId id="757" r:id="rId15"/>
    <p:sldId id="758" r:id="rId16"/>
    <p:sldId id="759" r:id="rId17"/>
    <p:sldId id="75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B93"/>
    <a:srgbClr val="E75735"/>
    <a:srgbClr val="F2F2F2"/>
    <a:srgbClr val="BFBFBF"/>
    <a:srgbClr val="000000"/>
    <a:srgbClr val="FFFFFF"/>
    <a:srgbClr val="E54C4F"/>
    <a:srgbClr val="D9D9D9"/>
    <a:srgbClr val="D4D4D4"/>
    <a:srgbClr val="FADD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66" autoAdjust="0"/>
    <p:restoredTop sz="95990" autoAdjust="0"/>
  </p:normalViewPr>
  <p:slideViewPr>
    <p:cSldViewPr snapToGrid="0">
      <p:cViewPr varScale="1">
        <p:scale>
          <a:sx n="114" d="100"/>
          <a:sy n="114" d="100"/>
        </p:scale>
        <p:origin x="114" y="9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C4C-44AC-BF52-870036AF5AF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C4C-44AC-BF52-870036AF5AF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C4C-44AC-BF52-870036AF5AF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0.22</c:v>
                </c:pt>
                <c:pt idx="1">
                  <c:v>0.7</c:v>
                </c:pt>
                <c:pt idx="2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C4C-44AC-BF52-870036AF5AF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94207456"/>
        <c:axId val="194208016"/>
      </c:barChart>
      <c:catAx>
        <c:axId val="1942074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4208016"/>
        <c:crosses val="autoZero"/>
        <c:auto val="1"/>
        <c:lblAlgn val="ctr"/>
        <c:lblOffset val="100"/>
        <c:noMultiLvlLbl val="0"/>
      </c:catAx>
      <c:valAx>
        <c:axId val="19420801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194207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bg1"/>
      </a:solidFill>
    </a:ln>
    <a:effectLst/>
  </c:spPr>
  <c:txPr>
    <a:bodyPr/>
    <a:lstStyle/>
    <a:p>
      <a:pPr>
        <a:defRPr>
          <a:solidFill>
            <a:schemeClr val="bg1">
              <a:lumMod val="50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수량</c:v>
                </c:pt>
              </c:strCache>
            </c:strRef>
          </c:tx>
          <c:spPr>
            <a:ln w="19050">
              <a:solidFill>
                <a:srgbClr val="8A6E5B"/>
              </a:solidFill>
            </a:ln>
          </c:spPr>
          <c:marker>
            <c:spPr>
              <a:solidFill>
                <a:schemeClr val="bg1"/>
              </a:solidFill>
              <a:ln>
                <a:solidFill>
                  <a:srgbClr val="8A6E5B"/>
                </a:solidFill>
              </a:ln>
            </c:spPr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51C3-4C45-A55F-48B788F8BD09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1-51C3-4C45-A55F-48B788F8BD09}"/>
              </c:ext>
            </c:extLst>
          </c:dPt>
          <c:dPt>
            <c:idx val="11"/>
            <c:bubble3D val="0"/>
            <c:extLst>
              <c:ext xmlns:c16="http://schemas.microsoft.com/office/drawing/2014/chart" uri="{C3380CC4-5D6E-409C-BE32-E72D297353CC}">
                <c16:uniqueId val="{00000002-51C3-4C45-A55F-48B788F8BD09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100" b="1">
                      <a:solidFill>
                        <a:srgbClr val="2D314F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51C3-4C45-A55F-48B788F8BD09}"/>
                </c:ext>
              </c:extLst>
            </c:dLbl>
            <c:dLbl>
              <c:idx val="5"/>
              <c:layout>
                <c:manualLayout>
                  <c:x val="-5.3183927608306765E-2"/>
                  <c:y val="-0.10446276036304752"/>
                </c:manualLayout>
              </c:layout>
              <c:tx>
                <c:rich>
                  <a:bodyPr/>
                  <a:lstStyle/>
                  <a:p>
                    <a:pPr>
                      <a:defRPr sz="1800" b="1">
                        <a:solidFill>
                          <a:srgbClr val="FB716F"/>
                        </a:solidFill>
                      </a:defRPr>
                    </a:pPr>
                    <a:r>
                      <a:rPr lang="en-US" altLang="ko-KR" sz="1100" b="1" dirty="0">
                        <a:solidFill>
                          <a:srgbClr val="2D314F"/>
                        </a:solidFill>
                      </a:rPr>
                      <a:t>45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7165658845141071E-2"/>
                      <c:h val="0.136310454588455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1C3-4C45-A55F-48B788F8BD09}"/>
                </c:ext>
              </c:extLst>
            </c:dLbl>
            <c:dLbl>
              <c:idx val="11"/>
              <c:layout>
                <c:manualLayout>
                  <c:x val="-3.5765743011919114E-2"/>
                  <c:y val="-5.6917462896700632E-2"/>
                </c:manualLayout>
              </c:layout>
              <c:tx>
                <c:rich>
                  <a:bodyPr/>
                  <a:lstStyle/>
                  <a:p>
                    <a:pPr>
                      <a:defRPr sz="1100" b="1">
                        <a:solidFill>
                          <a:srgbClr val="2D314F"/>
                        </a:solidFill>
                      </a:defRPr>
                    </a:pPr>
                    <a:r>
                      <a:rPr lang="en-US" altLang="ko-KR" sz="1400" b="1" dirty="0">
                        <a:solidFill>
                          <a:srgbClr val="E75735"/>
                        </a:solidFill>
                      </a:rPr>
                      <a:t>73</a:t>
                    </a:r>
                    <a:endParaRPr lang="en-US" altLang="ko-KR" sz="1100" b="1" dirty="0">
                      <a:solidFill>
                        <a:srgbClr val="E75735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1C3-4C45-A55F-48B788F8BD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rgbClr val="2D314F"/>
                    </a:solidFill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8</c:v>
                </c:pt>
                <c:pt idx="1">
                  <c:v>12</c:v>
                </c:pt>
                <c:pt idx="2">
                  <c:v>24</c:v>
                </c:pt>
                <c:pt idx="3">
                  <c:v>19</c:v>
                </c:pt>
                <c:pt idx="4">
                  <c:v>36</c:v>
                </c:pt>
                <c:pt idx="5">
                  <c:v>45</c:v>
                </c:pt>
                <c:pt idx="6">
                  <c:v>31</c:v>
                </c:pt>
                <c:pt idx="7">
                  <c:v>35</c:v>
                </c:pt>
                <c:pt idx="8">
                  <c:v>48</c:v>
                </c:pt>
                <c:pt idx="9">
                  <c:v>56</c:v>
                </c:pt>
                <c:pt idx="10">
                  <c:v>46</c:v>
                </c:pt>
                <c:pt idx="11">
                  <c:v>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1C3-4C45-A55F-48B788F8B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558624"/>
        <c:axId val="194189408"/>
      </c:lineChart>
      <c:catAx>
        <c:axId val="1905586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>
                <a:lumMod val="8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ko-KR"/>
          </a:p>
        </c:txPr>
        <c:crossAx val="194189408"/>
        <c:crosses val="autoZero"/>
        <c:auto val="1"/>
        <c:lblAlgn val="ctr"/>
        <c:lblOffset val="100"/>
        <c:noMultiLvlLbl val="0"/>
      </c:catAx>
      <c:valAx>
        <c:axId val="1941894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ko-KR"/>
          </a:p>
        </c:txPr>
        <c:crossAx val="1905586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6AF20-E881-4F7A-B5BE-38660B0A1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689A36-487A-4689-BB7D-35DF4D94D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8D3509-3CC6-48FE-A549-00073584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2FDBE-C718-4B79-8DB4-F633F83F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80967A-8A14-4EA8-8F63-62210F5CC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50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20A7B-288B-4FD9-A9C2-45F9D921C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102027-1242-4431-9F84-18DD0A5BB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B0494-AAB9-45B9-8C98-90FB0C08D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285516-E850-4269-8C09-6831F2E2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320460-59EB-4DF7-A63A-492718A52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496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C1B4F-46BF-4903-84C0-7003A7894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FDCACB-309E-4397-B954-2A42B67EF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1045EC-52A6-489D-A54E-CB6EB2D3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3AEE91-2BCE-4FEF-9009-E5C8A00E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11DE9E-705A-4051-9ADE-252B5729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744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0D417-0A11-4DC5-83A8-5A4EDAE4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AF910C-51B8-48ED-A9BA-FCA6EF9CCD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949D7B-4D6F-49C9-942E-EF294BC0D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859DFE-ACD5-4677-A492-597F57BA2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2B5D23-8C4E-4D21-99CD-878FB9DA5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A4353-5091-4473-9BE8-E993B59F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226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C8F8A-A895-4804-8973-5D4FC655D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6E88FA-4C6E-4842-A736-438B2D91A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FE7DAA-3B38-489E-A003-BFFA107F9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2A3A2F-67DC-4843-BEA7-7839FCE532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DBFC08-C050-44B0-8BD1-1F103E91E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4F2EE7-4D79-4E06-9B27-00F1098A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1D8B3D-C6AB-4E37-AC4B-0064D53B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4D4501-3A76-46A6-82C6-55DC9D2A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565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D7F63-B539-4FA7-95A0-45F3BFC2F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279685-9088-4462-B81E-FD0E6921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EB027E-1002-459F-9D26-BFCD0AAE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5967E8-ECF3-4379-A2D0-29DEC867A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57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9801A2-54BB-4487-9121-B10AAB5E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622883-D3DF-4766-B11A-84E566A37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170D91-ACE3-434C-B0B6-C582470AF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7720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2C4F7-87CB-41E0-8BE9-D518DB327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F3BBD4-2371-4B80-AE1B-F6244534A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5108E-CE31-4D8E-A71E-D0F7BD81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826E97-1929-4CE6-8E29-35CEB2253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A0A6DD-DCA3-4379-9500-72686CF8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9ECF93-878F-4842-BC5B-A735768F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79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FF922-89BC-45E0-97FF-274B26C6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1A9D06-E1C5-4DF2-8ABE-65DD3D28A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EC2986-7125-48F5-A1B0-09ABCDBBC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22CD5C-C6B0-4D92-B4D4-851FF9A36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26E139-2F57-4ADC-BE66-68E90A0F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F4AE9D-514F-4CAA-BF52-2F845009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087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499C6-39DE-4A6A-B9CB-2E243D08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29414F-E3F6-45BB-A60A-4D497DC35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F8B4D-9160-47D7-AE22-C69178AB6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620D0E-B879-4BB0-8810-C5CEE6170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6B51A2-3B5E-406D-95EA-A94B2D7E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0137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FE924C-BFCD-4E0B-8F43-D8C69F1D8A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883994-2FC0-4A42-A679-C7D80564F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2D6DE0-BC72-4390-B1BB-95AAA20ED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95A53D-36C2-419B-8D94-2950D0826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2F98C7-C99C-4709-89C6-63B51A313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8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612" y="3043730"/>
            <a:ext cx="5472863" cy="2137870"/>
          </a:xfrm>
        </p:spPr>
        <p:txBody>
          <a:bodyPr lIns="0" tIns="0" rIns="0" bIns="0" anchor="b" anchorCtr="0">
            <a:noAutofit/>
          </a:bodyPr>
          <a:lstStyle>
            <a:lvl1pPr algn="l">
              <a:defRPr lang="en-US" sz="4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14297" y="5357596"/>
            <a:ext cx="5481703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76726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371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080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2B54D48-BF68-47AD-B437-D5B76FC8F23F}"/>
              </a:ext>
            </a:extLst>
          </p:cNvPr>
          <p:cNvCxnSpPr/>
          <p:nvPr userDrawn="1"/>
        </p:nvCxnSpPr>
        <p:spPr>
          <a:xfrm>
            <a:off x="0" y="1073791"/>
            <a:ext cx="1219200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396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592552-CE36-4E5C-8A4B-543F7DF23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83955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9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355B8E-D9B8-4A77-A47F-2274A12C1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9A8014-14DA-48C5-A88F-7392ECA39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E2823-48DC-464B-B800-32BA731C4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C62E7-9A2D-42CB-820C-E14CFA6E6D9E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BBEB96-16F1-4E7D-977C-5C0A104C8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4203BE-6897-42E9-A043-844BA2256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2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3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09494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8986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48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7973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jpeg"/><Relationship Id="rId7" Type="http://schemas.openxmlformats.org/officeDocument/2006/relationships/image" Target="../media/image2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7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svg"/><Relationship Id="rId7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Relationship Id="rId6" Type="http://schemas.microsoft.com/office/2007/relationships/hdphoto" Target="../media/hdphoto3.wdp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jpg"/><Relationship Id="rId7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78D6074-6442-4BE5-B8E5-E37CB61219B3}"/>
              </a:ext>
            </a:extLst>
          </p:cNvPr>
          <p:cNvSpPr/>
          <p:nvPr/>
        </p:nvSpPr>
        <p:spPr>
          <a:xfrm>
            <a:off x="0" y="-11875"/>
            <a:ext cx="12192000" cy="6869875"/>
          </a:xfrm>
          <a:prstGeom prst="rect">
            <a:avLst/>
          </a:prstGeom>
          <a:solidFill>
            <a:srgbClr val="E3D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flipV="1">
            <a:off x="0" y="-6"/>
            <a:ext cx="7219950" cy="3962405"/>
          </a:xfrm>
          <a:prstGeom prst="rtTriangle">
            <a:avLst/>
          </a:prstGeom>
          <a:solidFill>
            <a:srgbClr val="E7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 rot="2398022">
            <a:off x="219912" y="1939553"/>
            <a:ext cx="3779529" cy="2435153"/>
          </a:xfrm>
          <a:prstGeom prst="ellipse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586365" y="4380200"/>
            <a:ext cx="4236849" cy="1331830"/>
          </a:xfrm>
          <a:prstGeom prst="roundRect">
            <a:avLst/>
          </a:prstGeom>
          <a:solidFill>
            <a:srgbClr val="DEE6E6"/>
          </a:solidFill>
          <a:ln>
            <a:noFill/>
          </a:ln>
          <a:scene3d>
            <a:camera prst="isometricOffAxis1Top">
              <a:rot lat="19538305" lon="18893906" rev="3582334"/>
            </a:camera>
            <a:lightRig rig="threePt" dir="t"/>
          </a:scene3d>
          <a:sp3d extrusionH="95250">
            <a:extrusionClr>
              <a:srgbClr val="6D8CA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15353"/>
          <a:stretch/>
        </p:blipFill>
        <p:spPr>
          <a:xfrm>
            <a:off x="1362487" y="-11875"/>
            <a:ext cx="3645724" cy="4721870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00" y="3100667"/>
            <a:ext cx="1532624" cy="153262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6491471" y="3054840"/>
            <a:ext cx="52502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지상기기 상시감시</a:t>
            </a:r>
            <a:endParaRPr lang="en-US" altLang="ko-KR" sz="40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4000" b="1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머신러닝서비스</a:t>
            </a:r>
            <a:endParaRPr lang="ko-KR" altLang="en-US" sz="40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1662545" y="-11875"/>
            <a:ext cx="3230089" cy="3890406"/>
          </a:xfrm>
          <a:custGeom>
            <a:avLst/>
            <a:gdLst>
              <a:gd name="connsiteX0" fmla="*/ 0 w 3230089"/>
              <a:gd name="connsiteY0" fmla="*/ 1294411 h 3871356"/>
              <a:gd name="connsiteX1" fmla="*/ 0 w 3230089"/>
              <a:gd name="connsiteY1" fmla="*/ 3871356 h 3871356"/>
              <a:gd name="connsiteX2" fmla="*/ 3230089 w 3230089"/>
              <a:gd name="connsiteY2" fmla="*/ 2018806 h 3871356"/>
              <a:gd name="connsiteX3" fmla="*/ 3230089 w 3230089"/>
              <a:gd name="connsiteY3" fmla="*/ 11876 h 3871356"/>
              <a:gd name="connsiteX4" fmla="*/ 2244437 w 3230089"/>
              <a:gd name="connsiteY4" fmla="*/ 0 h 3871356"/>
              <a:gd name="connsiteX5" fmla="*/ 0 w 3230089"/>
              <a:gd name="connsiteY5" fmla="*/ 1294411 h 3871356"/>
              <a:gd name="connsiteX0" fmla="*/ 0 w 3230089"/>
              <a:gd name="connsiteY0" fmla="*/ 1294411 h 3883231"/>
              <a:gd name="connsiteX1" fmla="*/ 0 w 3230089"/>
              <a:gd name="connsiteY1" fmla="*/ 3883231 h 3883231"/>
              <a:gd name="connsiteX2" fmla="*/ 3230089 w 3230089"/>
              <a:gd name="connsiteY2" fmla="*/ 2018806 h 3883231"/>
              <a:gd name="connsiteX3" fmla="*/ 3230089 w 3230089"/>
              <a:gd name="connsiteY3" fmla="*/ 11876 h 3883231"/>
              <a:gd name="connsiteX4" fmla="*/ 2244437 w 3230089"/>
              <a:gd name="connsiteY4" fmla="*/ 0 h 3883231"/>
              <a:gd name="connsiteX5" fmla="*/ 0 w 3230089"/>
              <a:gd name="connsiteY5" fmla="*/ 1294411 h 3883231"/>
              <a:gd name="connsiteX0" fmla="*/ 0 w 3230089"/>
              <a:gd name="connsiteY0" fmla="*/ 1294411 h 3883231"/>
              <a:gd name="connsiteX1" fmla="*/ 0 w 3230089"/>
              <a:gd name="connsiteY1" fmla="*/ 3883231 h 3883231"/>
              <a:gd name="connsiteX2" fmla="*/ 3230089 w 3230089"/>
              <a:gd name="connsiteY2" fmla="*/ 2042557 h 3883231"/>
              <a:gd name="connsiteX3" fmla="*/ 3230089 w 3230089"/>
              <a:gd name="connsiteY3" fmla="*/ 11876 h 3883231"/>
              <a:gd name="connsiteX4" fmla="*/ 2244437 w 3230089"/>
              <a:gd name="connsiteY4" fmla="*/ 0 h 3883231"/>
              <a:gd name="connsiteX5" fmla="*/ 0 w 3230089"/>
              <a:gd name="connsiteY5" fmla="*/ 1294411 h 3883231"/>
              <a:gd name="connsiteX0" fmla="*/ 0 w 3230089"/>
              <a:gd name="connsiteY0" fmla="*/ 1282536 h 3871356"/>
              <a:gd name="connsiteX1" fmla="*/ 0 w 3230089"/>
              <a:gd name="connsiteY1" fmla="*/ 3871356 h 3871356"/>
              <a:gd name="connsiteX2" fmla="*/ 3230089 w 3230089"/>
              <a:gd name="connsiteY2" fmla="*/ 2030682 h 3871356"/>
              <a:gd name="connsiteX3" fmla="*/ 3230089 w 3230089"/>
              <a:gd name="connsiteY3" fmla="*/ 1 h 3871356"/>
              <a:gd name="connsiteX4" fmla="*/ 2244437 w 3230089"/>
              <a:gd name="connsiteY4" fmla="*/ 0 h 3871356"/>
              <a:gd name="connsiteX5" fmla="*/ 0 w 3230089"/>
              <a:gd name="connsiteY5" fmla="*/ 1282536 h 3871356"/>
              <a:gd name="connsiteX0" fmla="*/ 0 w 3230089"/>
              <a:gd name="connsiteY0" fmla="*/ 1282536 h 3890406"/>
              <a:gd name="connsiteX1" fmla="*/ 0 w 3230089"/>
              <a:gd name="connsiteY1" fmla="*/ 3890406 h 3890406"/>
              <a:gd name="connsiteX2" fmla="*/ 3230089 w 3230089"/>
              <a:gd name="connsiteY2" fmla="*/ 2030682 h 3890406"/>
              <a:gd name="connsiteX3" fmla="*/ 3230089 w 3230089"/>
              <a:gd name="connsiteY3" fmla="*/ 1 h 3890406"/>
              <a:gd name="connsiteX4" fmla="*/ 2244437 w 3230089"/>
              <a:gd name="connsiteY4" fmla="*/ 0 h 3890406"/>
              <a:gd name="connsiteX5" fmla="*/ 0 w 3230089"/>
              <a:gd name="connsiteY5" fmla="*/ 1282536 h 3890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0089" h="3890406">
                <a:moveTo>
                  <a:pt x="0" y="1282536"/>
                </a:moveTo>
                <a:lnTo>
                  <a:pt x="0" y="3890406"/>
                </a:lnTo>
                <a:lnTo>
                  <a:pt x="3230089" y="2030682"/>
                </a:lnTo>
                <a:lnTo>
                  <a:pt x="3230089" y="1"/>
                </a:lnTo>
                <a:lnTo>
                  <a:pt x="2244437" y="0"/>
                </a:lnTo>
                <a:lnTo>
                  <a:pt x="0" y="1282536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받으시오 ♥.eps">
            <a:extLst>
              <a:ext uri="{FF2B5EF4-FFF2-40B4-BE49-F238E27FC236}">
                <a16:creationId xmlns:a16="http://schemas.microsoft.com/office/drawing/2014/main" id="{B73C1D50-227A-434E-B6BC-C367C451E17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20000"/>
          </a:blip>
          <a:stretch>
            <a:fillRect/>
          </a:stretch>
        </p:blipFill>
        <p:spPr>
          <a:xfrm>
            <a:off x="2077005" y="1491476"/>
            <a:ext cx="2317278" cy="46701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9915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0.00013 -0.0344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1" y="274640"/>
            <a:ext cx="4297960" cy="711081"/>
          </a:xfrm>
        </p:spPr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분류</a:t>
            </a:r>
            <a:br>
              <a:rPr lang="en-US" altLang="ko-KR" dirty="0">
                <a:latin typeface="+mj-ea"/>
              </a:rPr>
            </a:br>
            <a:r>
              <a:rPr lang="ko-KR" altLang="en-US" sz="1600" dirty="0" err="1">
                <a:latin typeface="+mj-ea"/>
              </a:rPr>
              <a:t>구현예시</a:t>
            </a:r>
            <a:endParaRPr lang="en-US" sz="1400" dirty="0">
              <a:latin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D715EA-59B6-44D6-8713-2EC22F2A41A0}"/>
              </a:ext>
            </a:extLst>
          </p:cNvPr>
          <p:cNvGrpSpPr/>
          <p:nvPr/>
        </p:nvGrpSpPr>
        <p:grpSpPr>
          <a:xfrm>
            <a:off x="9432347" y="805343"/>
            <a:ext cx="2262929" cy="5592462"/>
            <a:chOff x="8957853" y="142149"/>
            <a:chExt cx="2946263" cy="671078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ED4B0FF-1420-49BF-A41E-5679125C5296}"/>
                </a:ext>
              </a:extLst>
            </p:cNvPr>
            <p:cNvSpPr/>
            <p:nvPr/>
          </p:nvSpPr>
          <p:spPr>
            <a:xfrm>
              <a:off x="8957853" y="142149"/>
              <a:ext cx="2946263" cy="6710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dir="2700000" algn="ctr" rotWithShape="0">
                <a:srgbClr val="000000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A2AEC7C-D563-496B-86B8-650A1964333C}"/>
                </a:ext>
              </a:extLst>
            </p:cNvPr>
            <p:cNvGrpSpPr/>
            <p:nvPr/>
          </p:nvGrpSpPr>
          <p:grpSpPr>
            <a:xfrm>
              <a:off x="9276375" y="256599"/>
              <a:ext cx="2160001" cy="6482931"/>
              <a:chOff x="8747868" y="223043"/>
              <a:chExt cx="2160001" cy="6482931"/>
            </a:xfrm>
          </p:grpSpPr>
          <p:pic>
            <p:nvPicPr>
              <p:cNvPr id="1026" name="Picture 2" descr="https://ars.els-cdn.com/content/image/1-s2.0-S014206151730220X-gr11.jpg">
                <a:extLst>
                  <a:ext uri="{FF2B5EF4-FFF2-40B4-BE49-F238E27FC236}">
                    <a16:creationId xmlns:a16="http://schemas.microsoft.com/office/drawing/2014/main" id="{EA672BCB-E991-4711-AC66-D8291AF38577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757"/>
              <a:stretch/>
            </p:blipFill>
            <p:spPr bwMode="auto">
              <a:xfrm>
                <a:off x="8747869" y="581209"/>
                <a:ext cx="2160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162755-0221-480B-8536-22FC48DA1078}"/>
                  </a:ext>
                </a:extLst>
              </p:cNvPr>
              <p:cNvSpPr txBox="1"/>
              <p:nvPr/>
            </p:nvSpPr>
            <p:spPr>
              <a:xfrm>
                <a:off x="8834418" y="223043"/>
                <a:ext cx="1471360" cy="36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CORONA</a:t>
                </a:r>
                <a:endParaRPr lang="ko-KR" altLang="en-US" sz="1400" dirty="0"/>
              </a:p>
            </p:txBody>
          </p:sp>
          <p:pic>
            <p:nvPicPr>
              <p:cNvPr id="1028" name="Picture 4" descr="https://ars.els-cdn.com/content/image/1-s2.0-S014206151730220X-gr12.jpg">
                <a:extLst>
                  <a:ext uri="{FF2B5EF4-FFF2-40B4-BE49-F238E27FC236}">
                    <a16:creationId xmlns:a16="http://schemas.microsoft.com/office/drawing/2014/main" id="{A2D45CAE-5C8F-4499-B157-4FEF0CEFD76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736"/>
              <a:stretch/>
            </p:blipFill>
            <p:spPr bwMode="auto">
              <a:xfrm>
                <a:off x="8747868" y="2719523"/>
                <a:ext cx="2160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71651C14-8158-444C-B1FC-26A2946DAA54}"/>
                  </a:ext>
                </a:extLst>
              </p:cNvPr>
              <p:cNvSpPr txBox="1"/>
              <p:nvPr/>
            </p:nvSpPr>
            <p:spPr>
              <a:xfrm>
                <a:off x="8834418" y="2415682"/>
                <a:ext cx="1327495" cy="36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SURFACE</a:t>
                </a:r>
                <a:endParaRPr lang="ko-KR" altLang="en-US" sz="1400" dirty="0"/>
              </a:p>
            </p:txBody>
          </p:sp>
          <p:pic>
            <p:nvPicPr>
              <p:cNvPr id="1030" name="Picture 6" descr="https://ars.els-cdn.com/content/image/1-s2.0-S014206151730220X-gr12.jpg">
                <a:extLst>
                  <a:ext uri="{FF2B5EF4-FFF2-40B4-BE49-F238E27FC236}">
                    <a16:creationId xmlns:a16="http://schemas.microsoft.com/office/drawing/2014/main" id="{D36A0C79-868B-463F-8531-1D1FD25610B3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66"/>
              <a:stretch/>
            </p:blipFill>
            <p:spPr bwMode="auto">
              <a:xfrm>
                <a:off x="8747868" y="4905974"/>
                <a:ext cx="2160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9A47C5F2-818A-4597-9D6B-F4D80B93F4F3}"/>
                  </a:ext>
                </a:extLst>
              </p:cNvPr>
              <p:cNvSpPr txBox="1"/>
              <p:nvPr/>
            </p:nvSpPr>
            <p:spPr>
              <a:xfrm>
                <a:off x="8834418" y="4601612"/>
                <a:ext cx="993509" cy="36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VOID</a:t>
                </a:r>
                <a:endParaRPr lang="ko-KR" altLang="en-US" sz="1400" dirty="0"/>
              </a:p>
            </p:txBody>
          </p:sp>
        </p:grp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CF3A38A-6DC9-4ED8-B1B6-4D1633B1CCAE}"/>
              </a:ext>
            </a:extLst>
          </p:cNvPr>
          <p:cNvCxnSpPr>
            <a:cxnSpLocks/>
            <a:stCxn id="23" idx="3"/>
            <a:endCxn id="1028" idx="1"/>
          </p:cNvCxnSpPr>
          <p:nvPr/>
        </p:nvCxnSpPr>
        <p:spPr>
          <a:xfrm flipV="1">
            <a:off x="8537655" y="3731192"/>
            <a:ext cx="1139338" cy="194670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900ADA-7B6C-496F-969F-8F1621A73E62}"/>
              </a:ext>
            </a:extLst>
          </p:cNvPr>
          <p:cNvGrpSpPr/>
          <p:nvPr/>
        </p:nvGrpSpPr>
        <p:grpSpPr>
          <a:xfrm>
            <a:off x="236933" y="1197925"/>
            <a:ext cx="2836613" cy="2321063"/>
            <a:chOff x="482816" y="2089198"/>
            <a:chExt cx="3424181" cy="280184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FDCF4B5-27BA-4271-B190-61B2DF579B0D}"/>
                </a:ext>
              </a:extLst>
            </p:cNvPr>
            <p:cNvSpPr/>
            <p:nvPr/>
          </p:nvSpPr>
          <p:spPr>
            <a:xfrm>
              <a:off x="482816" y="2089198"/>
              <a:ext cx="3424181" cy="280184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prstDash val="dash"/>
            </a:ln>
            <a:effectLst>
              <a:outerShdw blurRad="457200" dist="5334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651BC58-9953-41CE-891B-9609E55A2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271" y="2417913"/>
              <a:ext cx="2990071" cy="20990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8444BBD5-EB8E-4E90-B5E4-2DA2ED924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11" b="93704" l="6311" r="94984">
                          <a14:foregroundMark x1="29288" y1="17593" x2="19903" y2="21852"/>
                          <a14:foregroundMark x1="19903" y1="21852" x2="14887" y2="31111"/>
                          <a14:foregroundMark x1="34466" y1="15741" x2="45793" y2="17593"/>
                          <a14:foregroundMark x1="64887" y1="43333" x2="64401" y2="57037"/>
                          <a14:foregroundMark x1="9709" y1="40741" x2="8900" y2="53333"/>
                          <a14:foregroundMark x1="8900" y1="53333" x2="13107" y2="65000"/>
                          <a14:foregroundMark x1="13107" y1="65000" x2="20550" y2="73889"/>
                          <a14:foregroundMark x1="20550" y1="73889" x2="40453" y2="79815"/>
                          <a14:foregroundMark x1="40453" y1="79815" x2="42718" y2="79815"/>
                          <a14:foregroundMark x1="6796" y1="58519" x2="6796" y2="62963"/>
                          <a14:foregroundMark x1="45307" y1="15185" x2="55825" y2="12778"/>
                          <a14:foregroundMark x1="55825" y1="12778" x2="65210" y2="18333"/>
                          <a14:foregroundMark x1="65210" y1="18333" x2="70227" y2="29259"/>
                          <a14:foregroundMark x1="70227" y1="29259" x2="70227" y2="37593"/>
                          <a14:foregroundMark x1="44984" y1="13333" x2="55987" y2="10926"/>
                          <a14:foregroundMark x1="55987" y1="10926" x2="68285" y2="16296"/>
                          <a14:foregroundMark x1="78641" y1="19630" x2="82848" y2="30370"/>
                          <a14:foregroundMark x1="82848" y1="30370" x2="83819" y2="31481"/>
                          <a14:foregroundMark x1="85437" y1="30370" x2="89482" y2="41481"/>
                          <a14:foregroundMark x1="89482" y1="41481" x2="87540" y2="45000"/>
                          <a14:foregroundMark x1="91262" y1="35185" x2="92233" y2="47222"/>
                          <a14:foregroundMark x1="92233" y1="47222" x2="90453" y2="52963"/>
                          <a14:foregroundMark x1="27346" y1="10926" x2="28641" y2="11481"/>
                          <a14:foregroundMark x1="51618" y1="6667" x2="52427" y2="6481"/>
                          <a14:foregroundMark x1="92880" y1="38333" x2="94984" y2="46296"/>
                          <a14:foregroundMark x1="62136" y1="93148" x2="63592" y2="93704"/>
                          <a14:foregroundMark x1="46440" y1="87778" x2="46440" y2="87778"/>
                          <a14:foregroundMark x1="45955" y1="87778" x2="45955" y2="87778"/>
                          <a14:foregroundMark x1="6796" y1="45000" x2="6958" y2="46296"/>
                          <a14:foregroundMark x1="7767" y1="45370" x2="7767" y2="50185"/>
                          <a14:foregroundMark x1="6634" y1="47037" x2="7443" y2="51111"/>
                        </a14:backgroundRemoval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946" y="2619923"/>
              <a:ext cx="1271786" cy="1111269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C5595F6-024C-494A-9F3E-D760060FC7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1716"/>
          <a:stretch/>
        </p:blipFill>
        <p:spPr>
          <a:xfrm>
            <a:off x="2102585" y="2618124"/>
            <a:ext cx="3141069" cy="2482604"/>
          </a:xfrm>
          <a:prstGeom prst="rect">
            <a:avLst/>
          </a:prstGeom>
          <a:ln w="38100">
            <a:noFill/>
          </a:ln>
          <a:effectLst>
            <a:outerShdw blurRad="292100" dist="50800" dir="2700000" algn="ctr" rotWithShape="0">
              <a:schemeClr val="tx1">
                <a:alpha val="65000"/>
              </a:scheme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6B99D368-1539-48D6-A742-032D05E4DCA5}"/>
              </a:ext>
            </a:extLst>
          </p:cNvPr>
          <p:cNvGrpSpPr/>
          <p:nvPr/>
        </p:nvGrpSpPr>
        <p:grpSpPr>
          <a:xfrm>
            <a:off x="3654345" y="5010126"/>
            <a:ext cx="4883310" cy="1335548"/>
            <a:chOff x="3339835" y="3857302"/>
            <a:chExt cx="4883310" cy="133554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A5BCE31-EFC8-4FB9-B9ED-3D96524E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39835" y="3857302"/>
              <a:ext cx="4883310" cy="1335548"/>
            </a:xfrm>
            <a:prstGeom prst="rect">
              <a:avLst/>
            </a:prstGeom>
            <a:ln w="38100">
              <a:solidFill>
                <a:srgbClr val="E75735"/>
              </a:solidFill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908267D-3060-4884-9DD1-8311CDFF34F7}"/>
                </a:ext>
              </a:extLst>
            </p:cNvPr>
            <p:cNvSpPr/>
            <p:nvPr/>
          </p:nvSpPr>
          <p:spPr>
            <a:xfrm>
              <a:off x="4295163" y="4830473"/>
              <a:ext cx="2927758" cy="236477"/>
            </a:xfrm>
            <a:prstGeom prst="rect">
              <a:avLst/>
            </a:prstGeom>
            <a:noFill/>
            <a:ln w="38100">
              <a:solidFill>
                <a:srgbClr val="FFDB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108F5D0-4713-440C-8FAB-2CD22D189494}"/>
              </a:ext>
            </a:extLst>
          </p:cNvPr>
          <p:cNvSpPr/>
          <p:nvPr/>
        </p:nvSpPr>
        <p:spPr>
          <a:xfrm>
            <a:off x="5876963" y="958306"/>
            <a:ext cx="3194971" cy="16006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AA0DC1-0C22-473E-89D4-F4243EA965EC}"/>
              </a:ext>
            </a:extLst>
          </p:cNvPr>
          <p:cNvSpPr txBox="1"/>
          <p:nvPr/>
        </p:nvSpPr>
        <p:spPr>
          <a:xfrm>
            <a:off x="6663011" y="1993726"/>
            <a:ext cx="1723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 latinLnBrk="0"/>
            <a:r>
              <a:rPr lang="ko-KR" altLang="en-US" sz="1200" kern="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학습데이터 적용시</a:t>
            </a:r>
            <a:endParaRPr lang="en-US" sz="120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F6AA74-34DC-42DD-BBCB-3ED7267D6FB2}"/>
              </a:ext>
            </a:extLst>
          </p:cNvPr>
          <p:cNvSpPr txBox="1"/>
          <p:nvPr/>
        </p:nvSpPr>
        <p:spPr>
          <a:xfrm>
            <a:off x="6096000" y="1108123"/>
            <a:ext cx="3194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 latinLnBrk="0"/>
            <a:r>
              <a:rPr lang="ko-KR" altLang="en-US" sz="2000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 정확도 </a:t>
            </a:r>
            <a:r>
              <a:rPr lang="en-US" altLang="ko-KR" sz="4800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</a:t>
            </a:r>
            <a:r>
              <a:rPr lang="en-US" altLang="ko-KR" sz="2400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US" sz="2400" b="1" dirty="0">
              <a:solidFill>
                <a:srgbClr val="E75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25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D198240-AAB6-4E50-BD87-5DA86D29A3DA}"/>
              </a:ext>
            </a:extLst>
          </p:cNvPr>
          <p:cNvSpPr/>
          <p:nvPr/>
        </p:nvSpPr>
        <p:spPr>
          <a:xfrm>
            <a:off x="3648876" y="1849398"/>
            <a:ext cx="7021059" cy="4707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60400" dist="7239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361AFC-19E9-4286-B73A-2FF93EF74A0D}"/>
              </a:ext>
            </a:extLst>
          </p:cNvPr>
          <p:cNvSpPr/>
          <p:nvPr/>
        </p:nvSpPr>
        <p:spPr>
          <a:xfrm>
            <a:off x="3884596" y="2302825"/>
            <a:ext cx="4109871" cy="797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단위기간 데이터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e.g.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이전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7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일치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예측</a:t>
            </a:r>
            <a:br>
              <a:rPr lang="en-US" altLang="ko-KR" dirty="0">
                <a:latin typeface="+mj-ea"/>
              </a:rPr>
            </a:br>
            <a:r>
              <a:rPr lang="ko-KR" altLang="en-US" sz="1600" dirty="0" err="1">
                <a:latin typeface="+mj-ea"/>
              </a:rPr>
              <a:t>데이터플로우</a:t>
            </a:r>
            <a:endParaRPr lang="en-US" sz="1600" dirty="0">
              <a:latin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76B049D-8B24-4B46-87AB-7B4E5BD1E8AE}"/>
              </a:ext>
            </a:extLst>
          </p:cNvPr>
          <p:cNvGrpSpPr/>
          <p:nvPr/>
        </p:nvGrpSpPr>
        <p:grpSpPr>
          <a:xfrm>
            <a:off x="3938885" y="2448844"/>
            <a:ext cx="1273071" cy="576622"/>
            <a:chOff x="6700144" y="2071353"/>
            <a:chExt cx="1228537" cy="634653"/>
          </a:xfrm>
        </p:grpSpPr>
        <p:pic>
          <p:nvPicPr>
            <p:cNvPr id="95" name="그래픽 94" descr="문서">
              <a:extLst>
                <a:ext uri="{FF2B5EF4-FFF2-40B4-BE49-F238E27FC236}">
                  <a16:creationId xmlns:a16="http://schemas.microsoft.com/office/drawing/2014/main" id="{A4E6407F-CD81-4EF3-91E4-920646905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7680" y="2071353"/>
              <a:ext cx="634653" cy="634653"/>
            </a:xfrm>
            <a:prstGeom prst="rect">
              <a:avLst/>
            </a:prstGeom>
          </p:spPr>
        </p:pic>
        <p:pic>
          <p:nvPicPr>
            <p:cNvPr id="96" name="그래픽 95" descr="문서">
              <a:extLst>
                <a:ext uri="{FF2B5EF4-FFF2-40B4-BE49-F238E27FC236}">
                  <a16:creationId xmlns:a16="http://schemas.microsoft.com/office/drawing/2014/main" id="{571B16E9-C958-4A4A-94A2-D829BEEAC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94028" y="2071353"/>
              <a:ext cx="634653" cy="634653"/>
            </a:xfrm>
            <a:prstGeom prst="rect">
              <a:avLst/>
            </a:prstGeom>
          </p:spPr>
        </p:pic>
        <p:pic>
          <p:nvPicPr>
            <p:cNvPr id="3" name="그래픽 2" descr="문서">
              <a:extLst>
                <a:ext uri="{FF2B5EF4-FFF2-40B4-BE49-F238E27FC236}">
                  <a16:creationId xmlns:a16="http://schemas.microsoft.com/office/drawing/2014/main" id="{A63D734F-D18A-43DF-85F4-D138B26C2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00144" y="2071353"/>
              <a:ext cx="634653" cy="634653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141831B-A0BF-49E8-9B53-8017CC9B5D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75" y="3863429"/>
            <a:ext cx="1172620" cy="1172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8C9B444-1917-4C12-81C8-629935465D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198" y="1593286"/>
            <a:ext cx="376616" cy="376616"/>
          </a:xfrm>
          <a:prstGeom prst="ellipse">
            <a:avLst/>
          </a:prstGeom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54D8C2CB-D931-48FF-A8DF-7F2AF62AFFC8}"/>
              </a:ext>
            </a:extLst>
          </p:cNvPr>
          <p:cNvSpPr/>
          <p:nvPr/>
        </p:nvSpPr>
        <p:spPr>
          <a:xfrm>
            <a:off x="490966" y="1858024"/>
            <a:ext cx="2704635" cy="46987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1BB1E53A-0498-4735-9A9A-6319B851C8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4" y="3795423"/>
            <a:ext cx="864504" cy="1046283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46F63057-1207-470C-9FC5-09D8B1F723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76" y="2383322"/>
            <a:ext cx="953770" cy="879402"/>
          </a:xfrm>
          <a:prstGeom prst="rect">
            <a:avLst/>
          </a:prstGeom>
        </p:spPr>
      </p:pic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7BF2F80-6E7B-464E-8E1C-9A7302D32E27}"/>
              </a:ext>
            </a:extLst>
          </p:cNvPr>
          <p:cNvGrpSpPr/>
          <p:nvPr/>
        </p:nvGrpSpPr>
        <p:grpSpPr>
          <a:xfrm>
            <a:off x="1944583" y="4113210"/>
            <a:ext cx="1376178" cy="565518"/>
            <a:chOff x="8281020" y="2881157"/>
            <a:chExt cx="1419270" cy="1294924"/>
          </a:xfrm>
        </p:grpSpPr>
        <p:sp>
          <p:nvSpPr>
            <p:cNvPr id="117" name="말풍선: 사각형 116">
              <a:extLst>
                <a:ext uri="{FF2B5EF4-FFF2-40B4-BE49-F238E27FC236}">
                  <a16:creationId xmlns:a16="http://schemas.microsoft.com/office/drawing/2014/main" id="{E4D1FC11-94D8-44EC-83CF-D2118F80863D}"/>
                </a:ext>
              </a:extLst>
            </p:cNvPr>
            <p:cNvSpPr/>
            <p:nvPr/>
          </p:nvSpPr>
          <p:spPr>
            <a:xfrm>
              <a:off x="8332290" y="2881157"/>
              <a:ext cx="1049723" cy="1294924"/>
            </a:xfrm>
            <a:prstGeom prst="wedgeRectCallout">
              <a:avLst>
                <a:gd name="adj1" fmla="val -69249"/>
                <a:gd name="adj2" fmla="val 8851"/>
              </a:avLst>
            </a:prstGeom>
            <a:solidFill>
              <a:srgbClr val="FFDB93"/>
            </a:solidFill>
            <a:ln>
              <a:noFill/>
            </a:ln>
            <a:effectLst>
              <a:outerShdw blurRad="165100" dist="25400" dir="2700000" algn="ctr" rotWithShape="0">
                <a:srgbClr val="000000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11C6BE2-63BB-46F5-AA6E-82A97B2586C3}"/>
                </a:ext>
              </a:extLst>
            </p:cNvPr>
            <p:cNvSpPr txBox="1"/>
            <p:nvPr/>
          </p:nvSpPr>
          <p:spPr>
            <a:xfrm>
              <a:off x="8281029" y="3009655"/>
              <a:ext cx="1419261" cy="2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일일 최대 기록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C119F06-498C-48E0-8F14-7874ED0BA009}"/>
                </a:ext>
              </a:extLst>
            </p:cNvPr>
            <p:cNvSpPr txBox="1"/>
            <p:nvPr/>
          </p:nvSpPr>
          <p:spPr>
            <a:xfrm>
              <a:off x="8281020" y="3475834"/>
              <a:ext cx="14192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일일 평균 기록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AA49BF8-6626-4FBD-BC94-C4F73C50C0B7}"/>
              </a:ext>
            </a:extLst>
          </p:cNvPr>
          <p:cNvGrpSpPr/>
          <p:nvPr/>
        </p:nvGrpSpPr>
        <p:grpSpPr>
          <a:xfrm>
            <a:off x="930764" y="3375076"/>
            <a:ext cx="1544714" cy="402752"/>
            <a:chOff x="4026305" y="3601579"/>
            <a:chExt cx="1544714" cy="402752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570B9E91-2006-4604-A922-04E372EE6E50}"/>
                </a:ext>
              </a:extLst>
            </p:cNvPr>
            <p:cNvGrpSpPr/>
            <p:nvPr/>
          </p:nvGrpSpPr>
          <p:grpSpPr>
            <a:xfrm>
              <a:off x="4043305" y="3601579"/>
              <a:ext cx="1527714" cy="402752"/>
              <a:chOff x="8459882" y="4685550"/>
              <a:chExt cx="2894311" cy="551782"/>
            </a:xfrm>
          </p:grpSpPr>
          <p:sp>
            <p:nvSpPr>
              <p:cNvPr id="123" name="모서리가 둥근 직사각형 58">
                <a:extLst>
                  <a:ext uri="{FF2B5EF4-FFF2-40B4-BE49-F238E27FC236}">
                    <a16:creationId xmlns:a16="http://schemas.microsoft.com/office/drawing/2014/main" id="{75ADE071-8D5A-412E-93DC-5910C3B46E32}"/>
                  </a:ext>
                </a:extLst>
              </p:cNvPr>
              <p:cNvSpPr/>
              <p:nvPr/>
            </p:nvSpPr>
            <p:spPr>
              <a:xfrm>
                <a:off x="8459882" y="4685550"/>
                <a:ext cx="2894311" cy="6263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사다리꼴 123">
                <a:extLst>
                  <a:ext uri="{FF2B5EF4-FFF2-40B4-BE49-F238E27FC236}">
                    <a16:creationId xmlns:a16="http://schemas.microsoft.com/office/drawing/2014/main" id="{BC0312EC-7ADE-4308-8FF8-5C20F1D6E3E0}"/>
                  </a:ext>
                </a:extLst>
              </p:cNvPr>
              <p:cNvSpPr/>
              <p:nvPr/>
            </p:nvSpPr>
            <p:spPr>
              <a:xfrm>
                <a:off x="8692853" y="4716869"/>
                <a:ext cx="2458988" cy="520463"/>
              </a:xfrm>
              <a:prstGeom prst="trapezoid">
                <a:avLst>
                  <a:gd name="adj" fmla="val 1002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76200" dir="5400000" sx="119000" sy="119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2284436D-BC18-4965-871D-565529B2CA26}"/>
                </a:ext>
              </a:extLst>
            </p:cNvPr>
            <p:cNvSpPr/>
            <p:nvPr/>
          </p:nvSpPr>
          <p:spPr>
            <a:xfrm>
              <a:off x="4026305" y="3680788"/>
              <a:ext cx="1536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lvl="1" algn="ctr"/>
              <a:r>
                <a:rPr lang="ko-KR" altLang="en-US" sz="1100" dirty="0">
                  <a:solidFill>
                    <a:srgbClr val="414549"/>
                  </a:solidFill>
                  <a:latin typeface="+mn-ea"/>
                </a:rPr>
                <a:t>실시간 데이터</a:t>
              </a:r>
              <a:r>
                <a:rPr lang="en-US" altLang="ko-KR" sz="1100" dirty="0">
                  <a:solidFill>
                    <a:srgbClr val="414549"/>
                  </a:solidFill>
                  <a:latin typeface="+mn-ea"/>
                </a:rPr>
                <a:t>DB</a:t>
              </a:r>
            </a:p>
          </p:txBody>
        </p:sp>
      </p:grpSp>
      <p:pic>
        <p:nvPicPr>
          <p:cNvPr id="126" name="그림 125">
            <a:extLst>
              <a:ext uri="{FF2B5EF4-FFF2-40B4-BE49-F238E27FC236}">
                <a16:creationId xmlns:a16="http://schemas.microsoft.com/office/drawing/2014/main" id="{E0CD7A20-4788-45BE-91FD-FF813A8525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76" y="4985502"/>
            <a:ext cx="953770" cy="879402"/>
          </a:xfrm>
          <a:prstGeom prst="rect">
            <a:avLst/>
          </a:prstGeom>
        </p:spPr>
      </p:pic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EB8DFE6-ACC6-48E2-8D06-85AC51212966}"/>
              </a:ext>
            </a:extLst>
          </p:cNvPr>
          <p:cNvGrpSpPr/>
          <p:nvPr/>
        </p:nvGrpSpPr>
        <p:grpSpPr>
          <a:xfrm>
            <a:off x="930764" y="5968154"/>
            <a:ext cx="1544714" cy="402752"/>
            <a:chOff x="4026305" y="3601579"/>
            <a:chExt cx="1544714" cy="402752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F603EA3A-CC54-4D9D-B702-8B270A403300}"/>
                </a:ext>
              </a:extLst>
            </p:cNvPr>
            <p:cNvGrpSpPr/>
            <p:nvPr/>
          </p:nvGrpSpPr>
          <p:grpSpPr>
            <a:xfrm>
              <a:off x="4043305" y="3601579"/>
              <a:ext cx="1527714" cy="402752"/>
              <a:chOff x="8459882" y="4685550"/>
              <a:chExt cx="2894311" cy="551782"/>
            </a:xfrm>
          </p:grpSpPr>
          <p:sp>
            <p:nvSpPr>
              <p:cNvPr id="143" name="모서리가 둥근 직사각형 58">
                <a:extLst>
                  <a:ext uri="{FF2B5EF4-FFF2-40B4-BE49-F238E27FC236}">
                    <a16:creationId xmlns:a16="http://schemas.microsoft.com/office/drawing/2014/main" id="{FCFDAFE4-D95E-4680-9AA4-B20DEBA4B26E}"/>
                  </a:ext>
                </a:extLst>
              </p:cNvPr>
              <p:cNvSpPr/>
              <p:nvPr/>
            </p:nvSpPr>
            <p:spPr>
              <a:xfrm>
                <a:off x="8459882" y="4685550"/>
                <a:ext cx="2894311" cy="6263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4" name="사다리꼴 143">
                <a:extLst>
                  <a:ext uri="{FF2B5EF4-FFF2-40B4-BE49-F238E27FC236}">
                    <a16:creationId xmlns:a16="http://schemas.microsoft.com/office/drawing/2014/main" id="{7F11D539-EB20-4702-AA07-02BD738CBC2A}"/>
                  </a:ext>
                </a:extLst>
              </p:cNvPr>
              <p:cNvSpPr/>
              <p:nvPr/>
            </p:nvSpPr>
            <p:spPr>
              <a:xfrm>
                <a:off x="8692853" y="4716869"/>
                <a:ext cx="2458988" cy="520463"/>
              </a:xfrm>
              <a:prstGeom prst="trapezoid">
                <a:avLst>
                  <a:gd name="adj" fmla="val 1002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76200" dir="5400000" sx="119000" sy="119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B0E99B1-45D0-4F7F-9CC5-CB61638004DB}"/>
                </a:ext>
              </a:extLst>
            </p:cNvPr>
            <p:cNvSpPr/>
            <p:nvPr/>
          </p:nvSpPr>
          <p:spPr>
            <a:xfrm>
              <a:off x="4026305" y="3680788"/>
              <a:ext cx="1536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lvl="1" algn="ctr"/>
              <a:r>
                <a:rPr lang="ko-KR" altLang="en-US" sz="1100" dirty="0">
                  <a:solidFill>
                    <a:srgbClr val="414549"/>
                  </a:solidFill>
                  <a:latin typeface="+mn-ea"/>
                </a:rPr>
                <a:t>일일 데이터</a:t>
              </a:r>
              <a:r>
                <a:rPr lang="en-US" altLang="ko-KR" sz="1100" dirty="0">
                  <a:solidFill>
                    <a:srgbClr val="414549"/>
                  </a:solidFill>
                  <a:latin typeface="+mn-ea"/>
                </a:rPr>
                <a:t>DB</a:t>
              </a:r>
            </a:p>
          </p:txBody>
        </p:sp>
      </p:grp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36CF3C-002B-4BA3-9A80-BD292828BA79}"/>
              </a:ext>
            </a:extLst>
          </p:cNvPr>
          <p:cNvSpPr/>
          <p:nvPr/>
        </p:nvSpPr>
        <p:spPr>
          <a:xfrm>
            <a:off x="504268" y="1405931"/>
            <a:ext cx="2704635" cy="72135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Bigdata Server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C0EAA65-5014-4645-8985-D5D98A9D907A}"/>
              </a:ext>
            </a:extLst>
          </p:cNvPr>
          <p:cNvSpPr/>
          <p:nvPr/>
        </p:nvSpPr>
        <p:spPr>
          <a:xfrm>
            <a:off x="3648878" y="1405931"/>
            <a:ext cx="7021058" cy="72135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Machine Learning Server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44384B0-CC72-436A-B405-0CC92B336F70}"/>
              </a:ext>
            </a:extLst>
          </p:cNvPr>
          <p:cNvSpPr/>
          <p:nvPr/>
        </p:nvSpPr>
        <p:spPr>
          <a:xfrm>
            <a:off x="3884596" y="3526313"/>
            <a:ext cx="5462806" cy="2844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2" name="차트 151">
            <a:extLst>
              <a:ext uri="{FF2B5EF4-FFF2-40B4-BE49-F238E27FC236}">
                <a16:creationId xmlns:a16="http://schemas.microsoft.com/office/drawing/2014/main" id="{1C326810-77B7-408F-9BC5-B372B51104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3030362"/>
              </p:ext>
            </p:extLst>
          </p:nvPr>
        </p:nvGraphicFramePr>
        <p:xfrm>
          <a:off x="4449951" y="4858079"/>
          <a:ext cx="4450292" cy="1437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53" name="직각 삼각형 152">
            <a:extLst>
              <a:ext uri="{FF2B5EF4-FFF2-40B4-BE49-F238E27FC236}">
                <a16:creationId xmlns:a16="http://schemas.microsoft.com/office/drawing/2014/main" id="{293ED53D-FA85-4D2E-92F1-4EFD735FB1AE}"/>
              </a:ext>
            </a:extLst>
          </p:cNvPr>
          <p:cNvSpPr/>
          <p:nvPr/>
        </p:nvSpPr>
        <p:spPr>
          <a:xfrm>
            <a:off x="5296031" y="3945365"/>
            <a:ext cx="3513096" cy="1110038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12000"/>
                  <a:lumOff val="88000"/>
                  <a:alpha val="17000"/>
                </a:schemeClr>
              </a:gs>
              <a:gs pos="21000">
                <a:srgbClr val="BFBFBF">
                  <a:alpha val="54000"/>
                  <a:lumMod val="69000"/>
                  <a:lumOff val="31000"/>
                </a:srgbClr>
              </a:gs>
              <a:gs pos="80000">
                <a:srgbClr val="E75735">
                  <a:alpha val="77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AE17D2D7-BA26-41F3-99AB-E9DE2CFCB32D}"/>
              </a:ext>
            </a:extLst>
          </p:cNvPr>
          <p:cNvSpPr/>
          <p:nvPr/>
        </p:nvSpPr>
        <p:spPr>
          <a:xfrm>
            <a:off x="8423994" y="4825884"/>
            <a:ext cx="361318" cy="361318"/>
          </a:xfrm>
          <a:prstGeom prst="ellipse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4EA21E-4740-4F9A-AD71-2470851883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24" y="3797533"/>
            <a:ext cx="1231364" cy="1231364"/>
          </a:xfrm>
          <a:prstGeom prst="rect">
            <a:avLst/>
          </a:prstGeom>
        </p:spPr>
      </p:pic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AF035CB-22EB-4821-AFE4-34A194296E25}"/>
              </a:ext>
            </a:extLst>
          </p:cNvPr>
          <p:cNvSpPr/>
          <p:nvPr/>
        </p:nvSpPr>
        <p:spPr>
          <a:xfrm>
            <a:off x="3884595" y="3240447"/>
            <a:ext cx="5462806" cy="461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Predict</a:t>
            </a: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8F5F1DBC-8762-48CE-9D61-60CFB631924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425" y="3420796"/>
            <a:ext cx="1070589" cy="1070589"/>
          </a:xfrm>
          <a:prstGeom prst="rect">
            <a:avLst/>
          </a:prstGeom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DDB329A-4F45-4D36-A9FE-91940C76E2F5}"/>
              </a:ext>
            </a:extLst>
          </p:cNvPr>
          <p:cNvSpPr/>
          <p:nvPr/>
        </p:nvSpPr>
        <p:spPr>
          <a:xfrm>
            <a:off x="8152136" y="4365034"/>
            <a:ext cx="892481" cy="3072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임계점 초과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D27563EA-C5D5-47FC-8B72-EBCFFB08A6AA}"/>
              </a:ext>
            </a:extLst>
          </p:cNvPr>
          <p:cNvSpPr/>
          <p:nvPr/>
        </p:nvSpPr>
        <p:spPr>
          <a:xfrm rot="10800000">
            <a:off x="8455058" y="4630554"/>
            <a:ext cx="189631" cy="16347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873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분류</a:t>
            </a:r>
            <a:br>
              <a:rPr lang="en-US" altLang="ko-KR" dirty="0">
                <a:latin typeface="+mj-ea"/>
              </a:rPr>
            </a:br>
            <a:r>
              <a:rPr lang="ko-KR" altLang="en-US" sz="1600" dirty="0">
                <a:latin typeface="+mj-ea"/>
              </a:rPr>
              <a:t>알고리즘소개</a:t>
            </a:r>
            <a:endParaRPr lang="en-US" dirty="0">
              <a:latin typeface="+mj-ea"/>
            </a:endParaRPr>
          </a:p>
        </p:txBody>
      </p:sp>
      <p:sp>
        <p:nvSpPr>
          <p:cNvPr id="51" name="Rounded Rectangle 14">
            <a:extLst>
              <a:ext uri="{FF2B5EF4-FFF2-40B4-BE49-F238E27FC236}">
                <a16:creationId xmlns:a16="http://schemas.microsoft.com/office/drawing/2014/main" id="{58E01AC9-B2BA-4BCF-BE3B-41439B732B9F}"/>
              </a:ext>
            </a:extLst>
          </p:cNvPr>
          <p:cNvSpPr/>
          <p:nvPr/>
        </p:nvSpPr>
        <p:spPr>
          <a:xfrm rot="10800000">
            <a:off x="5659021" y="624565"/>
            <a:ext cx="5655600" cy="9334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6938486-6A71-42D8-898A-D6D119816E9A}"/>
              </a:ext>
            </a:extLst>
          </p:cNvPr>
          <p:cNvGrpSpPr/>
          <p:nvPr/>
        </p:nvGrpSpPr>
        <p:grpSpPr>
          <a:xfrm>
            <a:off x="5147394" y="358411"/>
            <a:ext cx="2275236" cy="583596"/>
            <a:chOff x="7625410" y="1947770"/>
            <a:chExt cx="2275236" cy="583596"/>
          </a:xfrm>
        </p:grpSpPr>
        <p:sp>
          <p:nvSpPr>
            <p:cNvPr id="67" name="Rounded Rectangle 433">
              <a:extLst>
                <a:ext uri="{FF2B5EF4-FFF2-40B4-BE49-F238E27FC236}">
                  <a16:creationId xmlns:a16="http://schemas.microsoft.com/office/drawing/2014/main" id="{651E8A65-A4BA-4021-A140-00EAB82743A7}"/>
                </a:ext>
              </a:extLst>
            </p:cNvPr>
            <p:cNvSpPr/>
            <p:nvPr/>
          </p:nvSpPr>
          <p:spPr>
            <a:xfrm>
              <a:off x="7625410" y="1947770"/>
              <a:ext cx="2275236" cy="5835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ounded Rectangle 434">
              <a:extLst>
                <a:ext uri="{FF2B5EF4-FFF2-40B4-BE49-F238E27FC236}">
                  <a16:creationId xmlns:a16="http://schemas.microsoft.com/office/drawing/2014/main" id="{B34A42E9-CE58-48AC-9C92-5C967EC81D00}"/>
                </a:ext>
              </a:extLst>
            </p:cNvPr>
            <p:cNvSpPr/>
            <p:nvPr/>
          </p:nvSpPr>
          <p:spPr>
            <a:xfrm>
              <a:off x="7671414" y="1978818"/>
              <a:ext cx="2183228" cy="5215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ounded Rectangle 435">
              <a:extLst>
                <a:ext uri="{FF2B5EF4-FFF2-40B4-BE49-F238E27FC236}">
                  <a16:creationId xmlns:a16="http://schemas.microsoft.com/office/drawing/2014/main" id="{71391CFF-6D48-4AAF-A707-97926FAA6C22}"/>
                </a:ext>
              </a:extLst>
            </p:cNvPr>
            <p:cNvSpPr/>
            <p:nvPr/>
          </p:nvSpPr>
          <p:spPr>
            <a:xfrm>
              <a:off x="7705224" y="2016619"/>
              <a:ext cx="2115609" cy="4458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ounded Rectangle 436">
              <a:extLst>
                <a:ext uri="{FF2B5EF4-FFF2-40B4-BE49-F238E27FC236}">
                  <a16:creationId xmlns:a16="http://schemas.microsoft.com/office/drawing/2014/main" id="{5AB62103-A409-4F90-933F-D50A75E1B0B6}"/>
                </a:ext>
              </a:extLst>
            </p:cNvPr>
            <p:cNvSpPr/>
            <p:nvPr/>
          </p:nvSpPr>
          <p:spPr>
            <a:xfrm>
              <a:off x="7742258" y="2045185"/>
              <a:ext cx="2041540" cy="3887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r>
                <a:rPr lang="ko-KR" altLang="en-US" sz="1400" b="1" dirty="0">
                  <a:solidFill>
                    <a:prstClr val="white"/>
                  </a:solidFill>
                  <a:latin typeface="+mj-ea"/>
                  <a:ea typeface="+mj-ea"/>
                  <a:cs typeface="Arial" panose="020B0604020202020204" pitchFamily="34" charset="0"/>
                </a:rPr>
                <a:t>기본구조</a:t>
              </a:r>
              <a:endParaRPr lang="en-US" sz="1400" b="1" dirty="0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71" name="Isosceles Triangle 438">
              <a:extLst>
                <a:ext uri="{FF2B5EF4-FFF2-40B4-BE49-F238E27FC236}">
                  <a16:creationId xmlns:a16="http://schemas.microsoft.com/office/drawing/2014/main" id="{83BE0A29-28B9-46C3-8B67-F3B61A0BF21F}"/>
                </a:ext>
              </a:extLst>
            </p:cNvPr>
            <p:cNvSpPr/>
            <p:nvPr/>
          </p:nvSpPr>
          <p:spPr>
            <a:xfrm rot="18000000">
              <a:off x="8568888" y="2279887"/>
              <a:ext cx="219549" cy="18926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FADB3D4-A153-4808-81CB-072CF92D2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1" t="445" r="825" b="1391"/>
          <a:stretch/>
        </p:blipFill>
        <p:spPr>
          <a:xfrm>
            <a:off x="5528281" y="981512"/>
            <a:ext cx="1481733" cy="1670091"/>
          </a:xfrm>
          <a:prstGeom prst="rect">
            <a:avLst/>
          </a:prstGeom>
        </p:spPr>
      </p:pic>
      <p:pic>
        <p:nvPicPr>
          <p:cNvPr id="2052" name="Picture 4" descr="https://camo.githubusercontent.com/0f959e439806f77a97a9cac12d0774965661f02b/68747470733a2f2f63646e2d696d616765732d312e6d656469756d2e636f6d2f6d61782f3830302f302a5f724337554b53617a7a664f6b70465a2e">
            <a:extLst>
              <a:ext uri="{FF2B5EF4-FFF2-40B4-BE49-F238E27FC236}">
                <a16:creationId xmlns:a16="http://schemas.microsoft.com/office/drawing/2014/main" id="{FFEC60FD-1C2A-4F5D-8F4F-E9055C0B9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094" y="1019601"/>
            <a:ext cx="3860823" cy="144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5E370C-AA3C-432D-8FFB-1A9CB1CDC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55" y="5313215"/>
            <a:ext cx="2310018" cy="1425054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62C10B57-DC96-4FBC-AA5B-41D668BE3B9F}"/>
              </a:ext>
            </a:extLst>
          </p:cNvPr>
          <p:cNvGrpSpPr/>
          <p:nvPr/>
        </p:nvGrpSpPr>
        <p:grpSpPr>
          <a:xfrm>
            <a:off x="500814" y="4733192"/>
            <a:ext cx="2275236" cy="583596"/>
            <a:chOff x="7625410" y="1947770"/>
            <a:chExt cx="2275236" cy="583596"/>
          </a:xfrm>
        </p:grpSpPr>
        <p:sp>
          <p:nvSpPr>
            <p:cNvPr id="45" name="Rounded Rectangle 433">
              <a:extLst>
                <a:ext uri="{FF2B5EF4-FFF2-40B4-BE49-F238E27FC236}">
                  <a16:creationId xmlns:a16="http://schemas.microsoft.com/office/drawing/2014/main" id="{AB9D5A57-CB31-4633-86A8-AE86EC32D5B7}"/>
                </a:ext>
              </a:extLst>
            </p:cNvPr>
            <p:cNvSpPr/>
            <p:nvPr/>
          </p:nvSpPr>
          <p:spPr>
            <a:xfrm>
              <a:off x="7625410" y="1947770"/>
              <a:ext cx="2275236" cy="5835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34">
              <a:extLst>
                <a:ext uri="{FF2B5EF4-FFF2-40B4-BE49-F238E27FC236}">
                  <a16:creationId xmlns:a16="http://schemas.microsoft.com/office/drawing/2014/main" id="{4C55F325-FD43-4452-9F76-52166D93F91E}"/>
                </a:ext>
              </a:extLst>
            </p:cNvPr>
            <p:cNvSpPr/>
            <p:nvPr/>
          </p:nvSpPr>
          <p:spPr>
            <a:xfrm>
              <a:off x="7671414" y="1978818"/>
              <a:ext cx="2183228" cy="5215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35">
              <a:extLst>
                <a:ext uri="{FF2B5EF4-FFF2-40B4-BE49-F238E27FC236}">
                  <a16:creationId xmlns:a16="http://schemas.microsoft.com/office/drawing/2014/main" id="{D1746CA4-5FB8-4CF4-AC81-480996B456FB}"/>
                </a:ext>
              </a:extLst>
            </p:cNvPr>
            <p:cNvSpPr/>
            <p:nvPr/>
          </p:nvSpPr>
          <p:spPr>
            <a:xfrm>
              <a:off x="7705224" y="2016619"/>
              <a:ext cx="2115609" cy="4458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Rounded Rectangle 436">
              <a:extLst>
                <a:ext uri="{FF2B5EF4-FFF2-40B4-BE49-F238E27FC236}">
                  <a16:creationId xmlns:a16="http://schemas.microsoft.com/office/drawing/2014/main" id="{B849BB50-0D27-455D-A787-21C508582B06}"/>
                </a:ext>
              </a:extLst>
            </p:cNvPr>
            <p:cNvSpPr/>
            <p:nvPr/>
          </p:nvSpPr>
          <p:spPr>
            <a:xfrm>
              <a:off x="7742258" y="2045185"/>
              <a:ext cx="2041540" cy="3887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r>
                <a:rPr lang="en-US" sz="1400" b="1" dirty="0">
                  <a:solidFill>
                    <a:prstClr val="white"/>
                  </a:solidFill>
                  <a:latin typeface="+mj-ea"/>
                  <a:ea typeface="+mj-ea"/>
                  <a:cs typeface="Arial" panose="020B0604020202020204" pitchFamily="34" charset="0"/>
                </a:rPr>
                <a:t>Cell state</a:t>
              </a:r>
            </a:p>
          </p:txBody>
        </p:sp>
        <p:sp>
          <p:nvSpPr>
            <p:cNvPr id="57" name="Isosceles Triangle 438">
              <a:extLst>
                <a:ext uri="{FF2B5EF4-FFF2-40B4-BE49-F238E27FC236}">
                  <a16:creationId xmlns:a16="http://schemas.microsoft.com/office/drawing/2014/main" id="{49E13E62-626E-4D51-9403-C9854D9D9B0A}"/>
                </a:ext>
              </a:extLst>
            </p:cNvPr>
            <p:cNvSpPr/>
            <p:nvPr/>
          </p:nvSpPr>
          <p:spPr>
            <a:xfrm rot="18000000">
              <a:off x="8568888" y="2279887"/>
              <a:ext cx="219549" cy="18926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C066135-49B9-4118-854E-93B0F927B9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593"/>
          <a:stretch/>
        </p:blipFill>
        <p:spPr>
          <a:xfrm>
            <a:off x="5787528" y="3299283"/>
            <a:ext cx="2128522" cy="13220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628080-56B8-4A7A-B0B6-73B132A6A2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757"/>
          <a:stretch/>
        </p:blipFill>
        <p:spPr>
          <a:xfrm>
            <a:off x="8611574" y="3263650"/>
            <a:ext cx="2058140" cy="13577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F55B0C-B4E5-4994-A764-9145F6AC86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5998"/>
          <a:stretch/>
        </p:blipFill>
        <p:spPr>
          <a:xfrm>
            <a:off x="5859375" y="4928968"/>
            <a:ext cx="1995687" cy="12952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FA2C37-AB62-48C2-907B-FD29E264FC8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9624"/>
          <a:stretch/>
        </p:blipFill>
        <p:spPr>
          <a:xfrm>
            <a:off x="8640155" y="4862614"/>
            <a:ext cx="2055987" cy="13652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B10C05-0FDB-4A1A-9A35-97ECE74231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0646" y="4580005"/>
            <a:ext cx="1406195" cy="2483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383E17-23EF-463F-AEF5-696971B1F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9225" y="4626362"/>
            <a:ext cx="1711106" cy="408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70C1B7-3699-4DEB-A57B-DB8D6D846B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00647" y="6189338"/>
            <a:ext cx="1352394" cy="2128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69E432E-D254-43D2-AFA3-7F2BB98392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50376" y="6295756"/>
            <a:ext cx="1730385" cy="424254"/>
          </a:xfrm>
          <a:prstGeom prst="rect">
            <a:avLst/>
          </a:prstGeom>
        </p:spPr>
      </p:pic>
      <p:grpSp>
        <p:nvGrpSpPr>
          <p:cNvPr id="92" name="Group 86">
            <a:extLst>
              <a:ext uri="{FF2B5EF4-FFF2-40B4-BE49-F238E27FC236}">
                <a16:creationId xmlns:a16="http://schemas.microsoft.com/office/drawing/2014/main" id="{59AFCA7E-1A9B-4369-99C8-A3BC553E7223}"/>
              </a:ext>
            </a:extLst>
          </p:cNvPr>
          <p:cNvGrpSpPr/>
          <p:nvPr/>
        </p:nvGrpSpPr>
        <p:grpSpPr>
          <a:xfrm>
            <a:off x="8339040" y="427260"/>
            <a:ext cx="491152" cy="491152"/>
            <a:chOff x="10529745" y="5449581"/>
            <a:chExt cx="1049639" cy="1049639"/>
          </a:xfrm>
        </p:grpSpPr>
        <p:grpSp>
          <p:nvGrpSpPr>
            <p:cNvPr id="93" name="Group 470">
              <a:extLst>
                <a:ext uri="{FF2B5EF4-FFF2-40B4-BE49-F238E27FC236}">
                  <a16:creationId xmlns:a16="http://schemas.microsoft.com/office/drawing/2014/main" id="{7B0441A6-F8B4-444D-AD54-5DE9B9284173}"/>
                </a:ext>
              </a:extLst>
            </p:cNvPr>
            <p:cNvGrpSpPr/>
            <p:nvPr/>
          </p:nvGrpSpPr>
          <p:grpSpPr>
            <a:xfrm>
              <a:off x="10529745" y="5449581"/>
              <a:ext cx="1049639" cy="1049639"/>
              <a:chOff x="6732181" y="2362200"/>
              <a:chExt cx="742290" cy="742290"/>
            </a:xfrm>
          </p:grpSpPr>
          <p:sp>
            <p:nvSpPr>
              <p:cNvPr id="96" name="Oval 472">
                <a:extLst>
                  <a:ext uri="{FF2B5EF4-FFF2-40B4-BE49-F238E27FC236}">
                    <a16:creationId xmlns:a16="http://schemas.microsoft.com/office/drawing/2014/main" id="{2ADC2D0B-5FD3-491D-A4C7-3FD6B678E4F3}"/>
                  </a:ext>
                </a:extLst>
              </p:cNvPr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Oval 473">
                <a:extLst>
                  <a:ext uri="{FF2B5EF4-FFF2-40B4-BE49-F238E27FC236}">
                    <a16:creationId xmlns:a16="http://schemas.microsoft.com/office/drawing/2014/main" id="{CDA227FA-518B-4D8F-B63B-BA8658A3B7AE}"/>
                  </a:ext>
                </a:extLst>
              </p:cNvPr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Oval 474">
                <a:extLst>
                  <a:ext uri="{FF2B5EF4-FFF2-40B4-BE49-F238E27FC236}">
                    <a16:creationId xmlns:a16="http://schemas.microsoft.com/office/drawing/2014/main" id="{6D387994-FF15-473D-A67B-FACA760A077E}"/>
                  </a:ext>
                </a:extLst>
              </p:cNvPr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4" name="Oval 471">
              <a:extLst>
                <a:ext uri="{FF2B5EF4-FFF2-40B4-BE49-F238E27FC236}">
                  <a16:creationId xmlns:a16="http://schemas.microsoft.com/office/drawing/2014/main" id="{381C9D36-CEA2-4762-B0FE-1F14C191D839}"/>
                </a:ext>
              </a:extLst>
            </p:cNvPr>
            <p:cNvSpPr/>
            <p:nvPr/>
          </p:nvSpPr>
          <p:spPr>
            <a:xfrm>
              <a:off x="10529745" y="5506509"/>
              <a:ext cx="918565" cy="918565"/>
            </a:xfrm>
            <a:prstGeom prst="ellipse">
              <a:avLst/>
            </a:prstGeom>
            <a:solidFill>
              <a:srgbClr val="E75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6C0D6403-B9A7-4220-BC54-D13DE48A5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894" y="5753438"/>
              <a:ext cx="304267" cy="424707"/>
            </a:xfrm>
            <a:custGeom>
              <a:avLst/>
              <a:gdLst>
                <a:gd name="T0" fmla="*/ 124 w 144"/>
                <a:gd name="T1" fmla="*/ 81 h 201"/>
                <a:gd name="T2" fmla="*/ 39 w 144"/>
                <a:gd name="T3" fmla="*/ 0 h 201"/>
                <a:gd name="T4" fmla="*/ 0 w 144"/>
                <a:gd name="T5" fmla="*/ 39 h 201"/>
                <a:gd name="T6" fmla="*/ 62 w 144"/>
                <a:gd name="T7" fmla="*/ 100 h 201"/>
                <a:gd name="T8" fmla="*/ 0 w 144"/>
                <a:gd name="T9" fmla="*/ 161 h 201"/>
                <a:gd name="T10" fmla="*/ 39 w 144"/>
                <a:gd name="T11" fmla="*/ 201 h 201"/>
                <a:gd name="T12" fmla="*/ 124 w 144"/>
                <a:gd name="T13" fmla="*/ 120 h 201"/>
                <a:gd name="T14" fmla="*/ 144 w 144"/>
                <a:gd name="T15" fmla="*/ 100 h 201"/>
                <a:gd name="T16" fmla="*/ 124 w 144"/>
                <a:gd name="T17" fmla="*/ 8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201">
                  <a:moveTo>
                    <a:pt x="124" y="81"/>
                  </a:moveTo>
                  <a:lnTo>
                    <a:pt x="39" y="0"/>
                  </a:lnTo>
                  <a:lnTo>
                    <a:pt x="0" y="39"/>
                  </a:lnTo>
                  <a:lnTo>
                    <a:pt x="62" y="100"/>
                  </a:lnTo>
                  <a:lnTo>
                    <a:pt x="0" y="161"/>
                  </a:lnTo>
                  <a:lnTo>
                    <a:pt x="39" y="201"/>
                  </a:lnTo>
                  <a:lnTo>
                    <a:pt x="124" y="120"/>
                  </a:lnTo>
                  <a:lnTo>
                    <a:pt x="144" y="100"/>
                  </a:lnTo>
                  <a:lnTo>
                    <a:pt x="124" y="8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9" name="Group 86">
            <a:extLst>
              <a:ext uri="{FF2B5EF4-FFF2-40B4-BE49-F238E27FC236}">
                <a16:creationId xmlns:a16="http://schemas.microsoft.com/office/drawing/2014/main" id="{92CF5114-44F2-4CDA-9D31-741642131EE6}"/>
              </a:ext>
            </a:extLst>
          </p:cNvPr>
          <p:cNvGrpSpPr/>
          <p:nvPr/>
        </p:nvGrpSpPr>
        <p:grpSpPr>
          <a:xfrm>
            <a:off x="9971133" y="427260"/>
            <a:ext cx="491152" cy="491152"/>
            <a:chOff x="10529745" y="5449581"/>
            <a:chExt cx="1049639" cy="1049639"/>
          </a:xfrm>
        </p:grpSpPr>
        <p:grpSp>
          <p:nvGrpSpPr>
            <p:cNvPr id="100" name="Group 470">
              <a:extLst>
                <a:ext uri="{FF2B5EF4-FFF2-40B4-BE49-F238E27FC236}">
                  <a16:creationId xmlns:a16="http://schemas.microsoft.com/office/drawing/2014/main" id="{F439A16E-F48C-478B-B2EB-1490B1830C96}"/>
                </a:ext>
              </a:extLst>
            </p:cNvPr>
            <p:cNvGrpSpPr/>
            <p:nvPr/>
          </p:nvGrpSpPr>
          <p:grpSpPr>
            <a:xfrm>
              <a:off x="10529745" y="5449581"/>
              <a:ext cx="1049639" cy="1049639"/>
              <a:chOff x="6732181" y="2362200"/>
              <a:chExt cx="742290" cy="742290"/>
            </a:xfrm>
          </p:grpSpPr>
          <p:sp>
            <p:nvSpPr>
              <p:cNvPr id="103" name="Oval 472">
                <a:extLst>
                  <a:ext uri="{FF2B5EF4-FFF2-40B4-BE49-F238E27FC236}">
                    <a16:creationId xmlns:a16="http://schemas.microsoft.com/office/drawing/2014/main" id="{11ABD18E-A065-4EA1-9E53-DD9880B9E349}"/>
                  </a:ext>
                </a:extLst>
              </p:cNvPr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Oval 473">
                <a:extLst>
                  <a:ext uri="{FF2B5EF4-FFF2-40B4-BE49-F238E27FC236}">
                    <a16:creationId xmlns:a16="http://schemas.microsoft.com/office/drawing/2014/main" id="{29A606C1-AD43-4702-94C2-1100E803C663}"/>
                  </a:ext>
                </a:extLst>
              </p:cNvPr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Oval 474">
                <a:extLst>
                  <a:ext uri="{FF2B5EF4-FFF2-40B4-BE49-F238E27FC236}">
                    <a16:creationId xmlns:a16="http://schemas.microsoft.com/office/drawing/2014/main" id="{DEE60351-72C1-4128-B5F8-F84D7FF80574}"/>
                  </a:ext>
                </a:extLst>
              </p:cNvPr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1" name="Oval 471">
              <a:extLst>
                <a:ext uri="{FF2B5EF4-FFF2-40B4-BE49-F238E27FC236}">
                  <a16:creationId xmlns:a16="http://schemas.microsoft.com/office/drawing/2014/main" id="{606EF6CD-B276-4CEF-ABD3-2D7ECA406F6D}"/>
                </a:ext>
              </a:extLst>
            </p:cNvPr>
            <p:cNvSpPr/>
            <p:nvPr/>
          </p:nvSpPr>
          <p:spPr>
            <a:xfrm>
              <a:off x="10529745" y="5506509"/>
              <a:ext cx="918565" cy="918565"/>
            </a:xfrm>
            <a:prstGeom prst="ellipse">
              <a:avLst/>
            </a:prstGeom>
            <a:solidFill>
              <a:srgbClr val="E75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Freeform 21">
              <a:extLst>
                <a:ext uri="{FF2B5EF4-FFF2-40B4-BE49-F238E27FC236}">
                  <a16:creationId xmlns:a16="http://schemas.microsoft.com/office/drawing/2014/main" id="{AA3E62F3-7934-4A73-A5AF-16CA25529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894" y="5753438"/>
              <a:ext cx="304267" cy="424707"/>
            </a:xfrm>
            <a:custGeom>
              <a:avLst/>
              <a:gdLst>
                <a:gd name="T0" fmla="*/ 124 w 144"/>
                <a:gd name="T1" fmla="*/ 81 h 201"/>
                <a:gd name="T2" fmla="*/ 39 w 144"/>
                <a:gd name="T3" fmla="*/ 0 h 201"/>
                <a:gd name="T4" fmla="*/ 0 w 144"/>
                <a:gd name="T5" fmla="*/ 39 h 201"/>
                <a:gd name="T6" fmla="*/ 62 w 144"/>
                <a:gd name="T7" fmla="*/ 100 h 201"/>
                <a:gd name="T8" fmla="*/ 0 w 144"/>
                <a:gd name="T9" fmla="*/ 161 h 201"/>
                <a:gd name="T10" fmla="*/ 39 w 144"/>
                <a:gd name="T11" fmla="*/ 201 h 201"/>
                <a:gd name="T12" fmla="*/ 124 w 144"/>
                <a:gd name="T13" fmla="*/ 120 h 201"/>
                <a:gd name="T14" fmla="*/ 144 w 144"/>
                <a:gd name="T15" fmla="*/ 100 h 201"/>
                <a:gd name="T16" fmla="*/ 124 w 144"/>
                <a:gd name="T17" fmla="*/ 8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201">
                  <a:moveTo>
                    <a:pt x="124" y="81"/>
                  </a:moveTo>
                  <a:lnTo>
                    <a:pt x="39" y="0"/>
                  </a:lnTo>
                  <a:lnTo>
                    <a:pt x="0" y="39"/>
                  </a:lnTo>
                  <a:lnTo>
                    <a:pt x="62" y="100"/>
                  </a:lnTo>
                  <a:lnTo>
                    <a:pt x="0" y="161"/>
                  </a:lnTo>
                  <a:lnTo>
                    <a:pt x="39" y="201"/>
                  </a:lnTo>
                  <a:lnTo>
                    <a:pt x="124" y="120"/>
                  </a:lnTo>
                  <a:lnTo>
                    <a:pt x="144" y="100"/>
                  </a:lnTo>
                  <a:lnTo>
                    <a:pt x="124" y="8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6" name="Rounded Rectangle 14">
            <a:extLst>
              <a:ext uri="{FF2B5EF4-FFF2-40B4-BE49-F238E27FC236}">
                <a16:creationId xmlns:a16="http://schemas.microsoft.com/office/drawing/2014/main" id="{056554A2-0C93-4572-A680-62E83A8A12D7}"/>
              </a:ext>
            </a:extLst>
          </p:cNvPr>
          <p:cNvSpPr/>
          <p:nvPr/>
        </p:nvSpPr>
        <p:spPr>
          <a:xfrm rot="10800000">
            <a:off x="5659021" y="2991683"/>
            <a:ext cx="5655600" cy="9334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FFD5E1E-D5C7-4000-AE39-B3188396A125}"/>
              </a:ext>
            </a:extLst>
          </p:cNvPr>
          <p:cNvGrpSpPr/>
          <p:nvPr/>
        </p:nvGrpSpPr>
        <p:grpSpPr>
          <a:xfrm>
            <a:off x="5400618" y="2787901"/>
            <a:ext cx="1821238" cy="471573"/>
            <a:chOff x="10274060" y="3512184"/>
            <a:chExt cx="1821238" cy="471573"/>
          </a:xfrm>
        </p:grpSpPr>
        <p:grpSp>
          <p:nvGrpSpPr>
            <p:cNvPr id="59" name="Group 152">
              <a:extLst>
                <a:ext uri="{FF2B5EF4-FFF2-40B4-BE49-F238E27FC236}">
                  <a16:creationId xmlns:a16="http://schemas.microsoft.com/office/drawing/2014/main" id="{62FAA71B-17DA-4741-94C7-2D524A64A173}"/>
                </a:ext>
              </a:extLst>
            </p:cNvPr>
            <p:cNvGrpSpPr/>
            <p:nvPr/>
          </p:nvGrpSpPr>
          <p:grpSpPr>
            <a:xfrm>
              <a:off x="10989771" y="3546411"/>
              <a:ext cx="1105527" cy="437346"/>
              <a:chOff x="2569734" y="1483998"/>
              <a:chExt cx="1687146" cy="533715"/>
            </a:xfrm>
          </p:grpSpPr>
          <p:sp>
            <p:nvSpPr>
              <p:cNvPr id="62" name="Rounded Rectangle 154">
                <a:extLst>
                  <a:ext uri="{FF2B5EF4-FFF2-40B4-BE49-F238E27FC236}">
                    <a16:creationId xmlns:a16="http://schemas.microsoft.com/office/drawing/2014/main" id="{3328774D-A290-4EB8-9981-845E9FEE2047}"/>
                  </a:ext>
                </a:extLst>
              </p:cNvPr>
              <p:cNvSpPr/>
              <p:nvPr/>
            </p:nvSpPr>
            <p:spPr>
              <a:xfrm>
                <a:off x="2569734" y="1483998"/>
                <a:ext cx="1687146" cy="5337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Rounded Rectangle 155">
                <a:extLst>
                  <a:ext uri="{FF2B5EF4-FFF2-40B4-BE49-F238E27FC236}">
                    <a16:creationId xmlns:a16="http://schemas.microsoft.com/office/drawing/2014/main" id="{AAF62F21-C552-431F-9926-CF9017267813}"/>
                  </a:ext>
                </a:extLst>
              </p:cNvPr>
              <p:cNvSpPr/>
              <p:nvPr/>
            </p:nvSpPr>
            <p:spPr>
              <a:xfrm>
                <a:off x="2595753" y="1512392"/>
                <a:ext cx="1635108" cy="4769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Rounded Rectangle 156">
                <a:extLst>
                  <a:ext uri="{FF2B5EF4-FFF2-40B4-BE49-F238E27FC236}">
                    <a16:creationId xmlns:a16="http://schemas.microsoft.com/office/drawing/2014/main" id="{63B5CBC4-1783-4D3D-B2A4-D9845067AA54}"/>
                  </a:ext>
                </a:extLst>
              </p:cNvPr>
              <p:cNvSpPr/>
              <p:nvPr/>
            </p:nvSpPr>
            <p:spPr>
              <a:xfrm>
                <a:off x="2613152" y="1546962"/>
                <a:ext cx="1600311" cy="407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Rounded Rectangle 153">
              <a:extLst>
                <a:ext uri="{FF2B5EF4-FFF2-40B4-BE49-F238E27FC236}">
                  <a16:creationId xmlns:a16="http://schemas.microsoft.com/office/drawing/2014/main" id="{81F916CB-FA61-4BCA-A654-F86F2B28AE8F}"/>
                </a:ext>
              </a:extLst>
            </p:cNvPr>
            <p:cNvSpPr/>
            <p:nvPr/>
          </p:nvSpPr>
          <p:spPr>
            <a:xfrm>
              <a:off x="10274060" y="3512184"/>
              <a:ext cx="1762375" cy="442317"/>
            </a:xfrm>
            <a:prstGeom prst="roundRect">
              <a:avLst>
                <a:gd name="adj" fmla="val 50000"/>
              </a:avLst>
            </a:prstGeom>
            <a:solidFill>
              <a:srgbClr val="E75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ctr" defTabSz="1218987" latinLnBrk="0"/>
              <a:r>
                <a: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Detail</a:t>
              </a:r>
            </a:p>
          </p:txBody>
        </p:sp>
        <p:sp>
          <p:nvSpPr>
            <p:cNvPr id="61" name="Oval 151">
              <a:extLst>
                <a:ext uri="{FF2B5EF4-FFF2-40B4-BE49-F238E27FC236}">
                  <a16:creationId xmlns:a16="http://schemas.microsoft.com/office/drawing/2014/main" id="{8768A7A4-9049-4BF2-A45C-17655D05DBF4}"/>
                </a:ext>
              </a:extLst>
            </p:cNvPr>
            <p:cNvSpPr/>
            <p:nvPr/>
          </p:nvSpPr>
          <p:spPr>
            <a:xfrm>
              <a:off x="10363425" y="3560205"/>
              <a:ext cx="338077" cy="338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FCA955-3C26-499B-868A-BE7AD002D0F5}"/>
              </a:ext>
            </a:extLst>
          </p:cNvPr>
          <p:cNvGrpSpPr/>
          <p:nvPr/>
        </p:nvGrpSpPr>
        <p:grpSpPr>
          <a:xfrm>
            <a:off x="575381" y="1380680"/>
            <a:ext cx="4189101" cy="3128598"/>
            <a:chOff x="4023399" y="3156205"/>
            <a:chExt cx="4189101" cy="3128598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19D6177-1072-4B2F-9A69-7DD3E9C35F66}"/>
                </a:ext>
              </a:extLst>
            </p:cNvPr>
            <p:cNvSpPr/>
            <p:nvPr/>
          </p:nvSpPr>
          <p:spPr>
            <a:xfrm>
              <a:off x="4023399" y="4121444"/>
              <a:ext cx="3911450" cy="2163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57200" dist="5334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3CB0174-3DDE-4C10-95CF-28ED836BCCB9}"/>
                </a:ext>
              </a:extLst>
            </p:cNvPr>
            <p:cNvSpPr/>
            <p:nvPr/>
          </p:nvSpPr>
          <p:spPr>
            <a:xfrm>
              <a:off x="4023399" y="3156205"/>
              <a:ext cx="3918306" cy="721353"/>
            </a:xfrm>
            <a:prstGeom prst="rect">
              <a:avLst/>
            </a:prstGeom>
            <a:solidFill>
              <a:srgbClr val="E75735"/>
            </a:solidFill>
            <a:ln>
              <a:noFill/>
            </a:ln>
            <a:effectLst>
              <a:outerShdw blurRad="330200" dist="1397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LSTM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930D6F-A155-4D3C-B139-65EEBB855888}"/>
                </a:ext>
              </a:extLst>
            </p:cNvPr>
            <p:cNvSpPr txBox="1"/>
            <p:nvPr/>
          </p:nvSpPr>
          <p:spPr>
            <a:xfrm>
              <a:off x="4068227" y="4662299"/>
              <a:ext cx="32271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987" latinLnBrk="0"/>
              <a:r>
                <a:rPr lang="ko-KR" altLang="en-US" sz="1200" dirty="0">
                  <a:solidFill>
                    <a:srgbClr val="8E8E8E"/>
                  </a:solidFill>
                  <a:latin typeface="+mn-ea"/>
                  <a:cs typeface="Arial" panose="020B0604020202020204" pitchFamily="34" charset="0"/>
                </a:rPr>
                <a:t>현재 데이터를 </a:t>
              </a:r>
              <a:r>
                <a:rPr lang="ko-KR" altLang="en-US" sz="1200" dirty="0" err="1">
                  <a:solidFill>
                    <a:srgbClr val="8E8E8E"/>
                  </a:solidFill>
                  <a:latin typeface="+mn-ea"/>
                  <a:cs typeface="Arial" panose="020B0604020202020204" pitchFamily="34" charset="0"/>
                </a:rPr>
                <a:t>연산할때</a:t>
              </a:r>
              <a:r>
                <a:rPr lang="ko-KR" altLang="en-US" sz="1200" dirty="0">
                  <a:solidFill>
                    <a:srgbClr val="8E8E8E"/>
                  </a:solidFill>
                  <a:latin typeface="+mn-ea"/>
                  <a:cs typeface="Arial" panose="020B0604020202020204" pitchFamily="34" charset="0"/>
                </a:rPr>
                <a:t> 이전 데이터를 반영</a:t>
              </a:r>
              <a:endParaRPr lang="en-US" sz="1200" dirty="0">
                <a:solidFill>
                  <a:srgbClr val="8E8E8E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C0B2C6-0355-4C1C-A47E-219275BC413B}"/>
                </a:ext>
              </a:extLst>
            </p:cNvPr>
            <p:cNvSpPr txBox="1"/>
            <p:nvPr/>
          </p:nvSpPr>
          <p:spPr>
            <a:xfrm>
              <a:off x="4030203" y="4247960"/>
              <a:ext cx="41822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 latinLnBrk="0"/>
              <a:r>
                <a:rPr lang="ko-KR" altLang="en-US" sz="1600" b="1" dirty="0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이전 정보를 기억하는 딥러닝 알고리즘</a:t>
              </a:r>
              <a:endParaRPr lang="en-US" sz="1600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EC2AD0-211E-4673-8F4A-486EEAE83221}"/>
                </a:ext>
              </a:extLst>
            </p:cNvPr>
            <p:cNvSpPr txBox="1"/>
            <p:nvPr/>
          </p:nvSpPr>
          <p:spPr>
            <a:xfrm>
              <a:off x="4068227" y="4981601"/>
              <a:ext cx="35349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987" latinLnBrk="0"/>
              <a:r>
                <a:rPr lang="ko-KR" altLang="en-US" sz="1200" dirty="0">
                  <a:solidFill>
                    <a:srgbClr val="8E8E8E"/>
                  </a:solidFill>
                  <a:latin typeface="+mn-ea"/>
                  <a:cs typeface="Arial" panose="020B0604020202020204" pitchFamily="34" charset="0"/>
                </a:rPr>
                <a:t>비선형연산을 통해 기존 시계열 모델보다 정확함</a:t>
              </a:r>
              <a:endParaRPr lang="en-US" sz="1200" dirty="0">
                <a:solidFill>
                  <a:srgbClr val="8E8E8E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F102479-CF34-431F-AA3C-8CC66AC51E4E}"/>
                </a:ext>
              </a:extLst>
            </p:cNvPr>
            <p:cNvSpPr txBox="1"/>
            <p:nvPr/>
          </p:nvSpPr>
          <p:spPr>
            <a:xfrm>
              <a:off x="4068227" y="5320155"/>
              <a:ext cx="3402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987" latinLnBrk="0"/>
              <a:r>
                <a:rPr lang="en-US" altLang="ko-KR" sz="1200" dirty="0">
                  <a:solidFill>
                    <a:srgbClr val="8E8E8E"/>
                  </a:solidFill>
                  <a:latin typeface="+mn-ea"/>
                  <a:cs typeface="Arial" panose="020B0604020202020204" pitchFamily="34" charset="0"/>
                </a:rPr>
                <a:t>Cell state</a:t>
              </a:r>
              <a:r>
                <a:rPr lang="ko-KR" altLang="en-US" sz="1200" dirty="0">
                  <a:solidFill>
                    <a:srgbClr val="8E8E8E"/>
                  </a:solidFill>
                  <a:latin typeface="+mn-ea"/>
                  <a:cs typeface="Arial" panose="020B0604020202020204" pitchFamily="34" charset="0"/>
                </a:rPr>
                <a:t>를 통해 </a:t>
              </a:r>
              <a:r>
                <a:rPr lang="en-US" altLang="ko-KR" sz="1200" dirty="0">
                  <a:solidFill>
                    <a:srgbClr val="8E8E8E"/>
                  </a:solidFill>
                  <a:latin typeface="+mn-ea"/>
                  <a:cs typeface="Arial" panose="020B0604020202020204" pitchFamily="34" charset="0"/>
                </a:rPr>
                <a:t>Long-term</a:t>
              </a:r>
              <a:r>
                <a:rPr lang="ko-KR" altLang="en-US" sz="1200" dirty="0">
                  <a:solidFill>
                    <a:srgbClr val="8E8E8E"/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rgbClr val="8E8E8E"/>
                  </a:solidFill>
                  <a:latin typeface="+mn-ea"/>
                  <a:cs typeface="Arial" panose="020B0604020202020204" pitchFamily="34" charset="0"/>
                </a:rPr>
                <a:t>dependency</a:t>
              </a:r>
              <a:r>
                <a:rPr lang="ko-KR" altLang="en-US" sz="1200" dirty="0">
                  <a:solidFill>
                    <a:srgbClr val="8E8E8E"/>
                  </a:solidFill>
                  <a:latin typeface="+mn-ea"/>
                  <a:cs typeface="Arial" panose="020B0604020202020204" pitchFamily="34" charset="0"/>
                </a:rPr>
                <a:t> 해결</a:t>
              </a:r>
              <a:endParaRPr lang="en-US" sz="1200" dirty="0">
                <a:solidFill>
                  <a:srgbClr val="8E8E8E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49F385-33DC-4133-B2B7-7066056E2792}"/>
                </a:ext>
              </a:extLst>
            </p:cNvPr>
            <p:cNvSpPr txBox="1"/>
            <p:nvPr/>
          </p:nvSpPr>
          <p:spPr>
            <a:xfrm>
              <a:off x="4068227" y="5662840"/>
              <a:ext cx="35814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987" latinLnBrk="0"/>
              <a:r>
                <a:rPr lang="en-US" sz="1200" dirty="0">
                  <a:solidFill>
                    <a:srgbClr val="8E8E8E"/>
                  </a:solidFill>
                  <a:latin typeface="+mn-ea"/>
                  <a:cs typeface="Arial" panose="020B0604020202020204" pitchFamily="34" charset="0"/>
                </a:rPr>
                <a:t>LSTM </a:t>
              </a:r>
              <a:r>
                <a:rPr lang="ko-KR" altLang="en-US" sz="1200" dirty="0">
                  <a:solidFill>
                    <a:srgbClr val="8E8E8E"/>
                  </a:solidFill>
                  <a:latin typeface="+mn-ea"/>
                  <a:cs typeface="Arial" panose="020B0604020202020204" pitchFamily="34" charset="0"/>
                </a:rPr>
                <a:t>층을 </a:t>
              </a:r>
              <a:r>
                <a:rPr lang="ko-KR" altLang="en-US" sz="1200" dirty="0" err="1">
                  <a:solidFill>
                    <a:srgbClr val="8E8E8E"/>
                  </a:solidFill>
                  <a:latin typeface="+mn-ea"/>
                  <a:cs typeface="Arial" panose="020B0604020202020204" pitchFamily="34" charset="0"/>
                </a:rPr>
                <a:t>겹겹히</a:t>
              </a:r>
              <a:r>
                <a:rPr lang="ko-KR" altLang="en-US" sz="1200" dirty="0">
                  <a:solidFill>
                    <a:srgbClr val="8E8E8E"/>
                  </a:solidFill>
                  <a:latin typeface="+mn-ea"/>
                  <a:cs typeface="Arial" panose="020B0604020202020204" pitchFamily="34" charset="0"/>
                </a:rPr>
                <a:t> 쌓으며 더욱 견고한 예측 가능</a:t>
              </a:r>
              <a:endParaRPr lang="en-US" sz="1200" dirty="0">
                <a:solidFill>
                  <a:srgbClr val="8E8E8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6133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분류</a:t>
            </a:r>
            <a:br>
              <a:rPr lang="en-US" altLang="ko-KR" dirty="0">
                <a:latin typeface="+mj-ea"/>
              </a:rPr>
            </a:br>
            <a:r>
              <a:rPr lang="ko-KR" altLang="en-US" sz="1600" dirty="0">
                <a:latin typeface="+mj-ea"/>
              </a:rPr>
              <a:t>알고리즘소개</a:t>
            </a:r>
            <a:endParaRPr lang="en-US" dirty="0">
              <a:latin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987562B-5AE3-4879-A184-83A5A1F798E4}"/>
              </a:ext>
            </a:extLst>
          </p:cNvPr>
          <p:cNvGrpSpPr/>
          <p:nvPr/>
        </p:nvGrpSpPr>
        <p:grpSpPr>
          <a:xfrm>
            <a:off x="5404928" y="695723"/>
            <a:ext cx="6218691" cy="5906413"/>
            <a:chOff x="5203592" y="695723"/>
            <a:chExt cx="6218691" cy="590641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8BAEDCE-3546-4035-8E5F-9F9418D947BA}"/>
                </a:ext>
              </a:extLst>
            </p:cNvPr>
            <p:cNvSpPr/>
            <p:nvPr/>
          </p:nvSpPr>
          <p:spPr>
            <a:xfrm>
              <a:off x="5204618" y="695723"/>
              <a:ext cx="6217665" cy="59064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457200" dist="317500" dir="5400000" sx="99000" sy="99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4C2DF35-69A9-4584-B31E-5D0AB6777A3D}"/>
                </a:ext>
              </a:extLst>
            </p:cNvPr>
            <p:cNvSpPr/>
            <p:nvPr/>
          </p:nvSpPr>
          <p:spPr>
            <a:xfrm>
              <a:off x="5203592" y="1945523"/>
              <a:ext cx="6217665" cy="34783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4098" name="Picture 2" descr="TtfMs.jpg (755Ã567)">
              <a:extLst>
                <a:ext uri="{FF2B5EF4-FFF2-40B4-BE49-F238E27FC236}">
                  <a16:creationId xmlns:a16="http://schemas.microsoft.com/office/drawing/2014/main" id="{1ECEE239-8611-46B5-BEFB-C2AADC039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1939" y="2010932"/>
              <a:ext cx="4481077" cy="3365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9CFCA98-AB7D-46E8-A8B3-AFBC242ABAFC}"/>
                </a:ext>
              </a:extLst>
            </p:cNvPr>
            <p:cNvGrpSpPr/>
            <p:nvPr/>
          </p:nvGrpSpPr>
          <p:grpSpPr>
            <a:xfrm>
              <a:off x="7085076" y="5594487"/>
              <a:ext cx="1353459" cy="493789"/>
              <a:chOff x="8438689" y="4681581"/>
              <a:chExt cx="3636000" cy="493789"/>
            </a:xfrm>
          </p:grpSpPr>
          <p:sp>
            <p:nvSpPr>
              <p:cNvPr id="33" name="모서리가 둥근 직사각형 58">
                <a:extLst>
                  <a:ext uri="{FF2B5EF4-FFF2-40B4-BE49-F238E27FC236}">
                    <a16:creationId xmlns:a16="http://schemas.microsoft.com/office/drawing/2014/main" id="{C8DD8835-4E3B-463A-93E1-042645EE3975}"/>
                  </a:ext>
                </a:extLst>
              </p:cNvPr>
              <p:cNvSpPr/>
              <p:nvPr/>
            </p:nvSpPr>
            <p:spPr>
              <a:xfrm>
                <a:off x="8438689" y="4681581"/>
                <a:ext cx="3636000" cy="7057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사다리꼴 40">
                <a:extLst>
                  <a:ext uri="{FF2B5EF4-FFF2-40B4-BE49-F238E27FC236}">
                    <a16:creationId xmlns:a16="http://schemas.microsoft.com/office/drawing/2014/main" id="{87F0A81E-213B-4360-8818-0D9A91D89A2B}"/>
                  </a:ext>
                </a:extLst>
              </p:cNvPr>
              <p:cNvSpPr/>
              <p:nvPr/>
            </p:nvSpPr>
            <p:spPr>
              <a:xfrm>
                <a:off x="8692854" y="4716870"/>
                <a:ext cx="3127673" cy="458500"/>
              </a:xfrm>
              <a:prstGeom prst="trapezoid">
                <a:avLst>
                  <a:gd name="adj" fmla="val 1002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292100" dir="5400000" sx="78000" sy="7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798ABBE-49C1-48A9-8826-1AC760F5E50D}"/>
                </a:ext>
              </a:extLst>
            </p:cNvPr>
            <p:cNvSpPr/>
            <p:nvPr/>
          </p:nvSpPr>
          <p:spPr>
            <a:xfrm>
              <a:off x="7101470" y="5715637"/>
              <a:ext cx="124245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lvl="1"/>
              <a:r>
                <a:rPr lang="ko-KR" altLang="en-US" sz="1200" b="1" dirty="0">
                  <a:solidFill>
                    <a:srgbClr val="414549"/>
                  </a:solidFill>
                  <a:latin typeface="+mn-ea"/>
                </a:rPr>
                <a:t>하루 전 </a:t>
              </a:r>
              <a:r>
                <a:rPr lang="en-US" altLang="ko-KR" sz="1200" b="1" dirty="0">
                  <a:solidFill>
                    <a:srgbClr val="414549"/>
                  </a:solidFill>
                  <a:latin typeface="+mn-ea"/>
                </a:rPr>
                <a:t>DATA</a:t>
              </a: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892D80E-9EA1-4226-B505-42648619B5AE}"/>
                </a:ext>
              </a:extLst>
            </p:cNvPr>
            <p:cNvGrpSpPr/>
            <p:nvPr/>
          </p:nvGrpSpPr>
          <p:grpSpPr>
            <a:xfrm>
              <a:off x="8678984" y="5594487"/>
              <a:ext cx="1353459" cy="493789"/>
              <a:chOff x="8438689" y="4681581"/>
              <a:chExt cx="3636000" cy="493789"/>
            </a:xfrm>
          </p:grpSpPr>
          <p:sp>
            <p:nvSpPr>
              <p:cNvPr id="49" name="모서리가 둥근 직사각형 58">
                <a:extLst>
                  <a:ext uri="{FF2B5EF4-FFF2-40B4-BE49-F238E27FC236}">
                    <a16:creationId xmlns:a16="http://schemas.microsoft.com/office/drawing/2014/main" id="{3D80C2CE-FC93-4F5C-8C1F-27FC638B9966}"/>
                  </a:ext>
                </a:extLst>
              </p:cNvPr>
              <p:cNvSpPr/>
              <p:nvPr/>
            </p:nvSpPr>
            <p:spPr>
              <a:xfrm>
                <a:off x="8438689" y="4681581"/>
                <a:ext cx="3636000" cy="7057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사다리꼴 49">
                <a:extLst>
                  <a:ext uri="{FF2B5EF4-FFF2-40B4-BE49-F238E27FC236}">
                    <a16:creationId xmlns:a16="http://schemas.microsoft.com/office/drawing/2014/main" id="{339A7FC4-4412-44EE-B105-A2060FEDFE84}"/>
                  </a:ext>
                </a:extLst>
              </p:cNvPr>
              <p:cNvSpPr/>
              <p:nvPr/>
            </p:nvSpPr>
            <p:spPr>
              <a:xfrm>
                <a:off x="8692854" y="4716870"/>
                <a:ext cx="3127673" cy="458500"/>
              </a:xfrm>
              <a:prstGeom prst="trapezoid">
                <a:avLst>
                  <a:gd name="adj" fmla="val 1002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292100" dir="5400000" sx="78000" sy="7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EB29740-4A05-49EB-9398-0F9CB594384D}"/>
                </a:ext>
              </a:extLst>
            </p:cNvPr>
            <p:cNvSpPr/>
            <p:nvPr/>
          </p:nvSpPr>
          <p:spPr>
            <a:xfrm>
              <a:off x="8779268" y="5715637"/>
              <a:ext cx="10340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lvl="1"/>
              <a:r>
                <a:rPr lang="ko-KR" altLang="en-US" sz="1200" b="1" dirty="0">
                  <a:solidFill>
                    <a:srgbClr val="414549"/>
                  </a:solidFill>
                  <a:latin typeface="+mn-ea"/>
                </a:rPr>
                <a:t>당일 </a:t>
              </a:r>
              <a:r>
                <a:rPr lang="en-US" altLang="ko-KR" sz="1200" b="1" dirty="0">
                  <a:solidFill>
                    <a:srgbClr val="414549"/>
                  </a:solidFill>
                  <a:latin typeface="+mn-ea"/>
                </a:rPr>
                <a:t>DATA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1F76587-3F36-4C6F-A169-5179C6A281F5}"/>
                </a:ext>
              </a:extLst>
            </p:cNvPr>
            <p:cNvGrpSpPr/>
            <p:nvPr/>
          </p:nvGrpSpPr>
          <p:grpSpPr>
            <a:xfrm>
              <a:off x="9048100" y="1075382"/>
              <a:ext cx="1689809" cy="633638"/>
              <a:chOff x="2018125" y="4678340"/>
              <a:chExt cx="3636000" cy="633638"/>
            </a:xfrm>
          </p:grpSpPr>
          <p:sp>
            <p:nvSpPr>
              <p:cNvPr id="56" name="모서리가 둥근 직사각형 4">
                <a:extLst>
                  <a:ext uri="{FF2B5EF4-FFF2-40B4-BE49-F238E27FC236}">
                    <a16:creationId xmlns:a16="http://schemas.microsoft.com/office/drawing/2014/main" id="{FAF917BB-8626-443B-9E6B-B10BB9203A3F}"/>
                  </a:ext>
                </a:extLst>
              </p:cNvPr>
              <p:cNvSpPr/>
              <p:nvPr/>
            </p:nvSpPr>
            <p:spPr>
              <a:xfrm>
                <a:off x="2018125" y="4678340"/>
                <a:ext cx="3636000" cy="7057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 47">
                <a:extLst>
                  <a:ext uri="{FF2B5EF4-FFF2-40B4-BE49-F238E27FC236}">
                    <a16:creationId xmlns:a16="http://schemas.microsoft.com/office/drawing/2014/main" id="{CB47CADF-DE9B-47A5-9254-AD58C250DBB5}"/>
                  </a:ext>
                </a:extLst>
              </p:cNvPr>
              <p:cNvSpPr/>
              <p:nvPr/>
            </p:nvSpPr>
            <p:spPr>
              <a:xfrm>
                <a:off x="2277330" y="4713630"/>
                <a:ext cx="3121575" cy="598348"/>
              </a:xfrm>
              <a:custGeom>
                <a:avLst/>
                <a:gdLst>
                  <a:gd name="connsiteX0" fmla="*/ 57473 w 3121574"/>
                  <a:gd name="connsiteY0" fmla="*/ 0 h 1094287"/>
                  <a:gd name="connsiteX1" fmla="*/ 3060117 w 3121574"/>
                  <a:gd name="connsiteY1" fmla="*/ 0 h 1094287"/>
                  <a:gd name="connsiteX2" fmla="*/ 3121574 w 3121574"/>
                  <a:gd name="connsiteY2" fmla="*/ 1079712 h 1094287"/>
                  <a:gd name="connsiteX3" fmla="*/ 3075064 w 3121574"/>
                  <a:gd name="connsiteY3" fmla="*/ 999522 h 1094287"/>
                  <a:gd name="connsiteX4" fmla="*/ 3021943 w 3121574"/>
                  <a:gd name="connsiteY4" fmla="*/ 1091111 h 1094287"/>
                  <a:gd name="connsiteX5" fmla="*/ 2968821 w 3121574"/>
                  <a:gd name="connsiteY5" fmla="*/ 999522 h 1094287"/>
                  <a:gd name="connsiteX6" fmla="*/ 2915699 w 3121574"/>
                  <a:gd name="connsiteY6" fmla="*/ 1091112 h 1094287"/>
                  <a:gd name="connsiteX7" fmla="*/ 2862577 w 3121574"/>
                  <a:gd name="connsiteY7" fmla="*/ 999522 h 1094287"/>
                  <a:gd name="connsiteX8" fmla="*/ 2809455 w 3121574"/>
                  <a:gd name="connsiteY8" fmla="*/ 1091112 h 1094287"/>
                  <a:gd name="connsiteX9" fmla="*/ 2756333 w 3121574"/>
                  <a:gd name="connsiteY9" fmla="*/ 999522 h 1094287"/>
                  <a:gd name="connsiteX10" fmla="*/ 2703211 w 3121574"/>
                  <a:gd name="connsiteY10" fmla="*/ 1091112 h 1094287"/>
                  <a:gd name="connsiteX11" fmla="*/ 2650089 w 3121574"/>
                  <a:gd name="connsiteY11" fmla="*/ 999522 h 1094287"/>
                  <a:gd name="connsiteX12" fmla="*/ 2601086 w 3121574"/>
                  <a:gd name="connsiteY12" fmla="*/ 1084009 h 1094287"/>
                  <a:gd name="connsiteX13" fmla="*/ 2553926 w 3121574"/>
                  <a:gd name="connsiteY13" fmla="*/ 1002697 h 1094287"/>
                  <a:gd name="connsiteX14" fmla="*/ 2500804 w 3121574"/>
                  <a:gd name="connsiteY14" fmla="*/ 1094287 h 1094287"/>
                  <a:gd name="connsiteX15" fmla="*/ 2447682 w 3121574"/>
                  <a:gd name="connsiteY15" fmla="*/ 1002697 h 1094287"/>
                  <a:gd name="connsiteX16" fmla="*/ 2394560 w 3121574"/>
                  <a:gd name="connsiteY16" fmla="*/ 1094286 h 1094287"/>
                  <a:gd name="connsiteX17" fmla="*/ 2341439 w 3121574"/>
                  <a:gd name="connsiteY17" fmla="*/ 1002697 h 1094287"/>
                  <a:gd name="connsiteX18" fmla="*/ 2288317 w 3121574"/>
                  <a:gd name="connsiteY18" fmla="*/ 1094287 h 1094287"/>
                  <a:gd name="connsiteX19" fmla="*/ 2235195 w 3121574"/>
                  <a:gd name="connsiteY19" fmla="*/ 1002697 h 1094287"/>
                  <a:gd name="connsiteX20" fmla="*/ 2182073 w 3121574"/>
                  <a:gd name="connsiteY20" fmla="*/ 1094287 h 1094287"/>
                  <a:gd name="connsiteX21" fmla="*/ 2128951 w 3121574"/>
                  <a:gd name="connsiteY21" fmla="*/ 1002697 h 1094287"/>
                  <a:gd name="connsiteX22" fmla="*/ 2075829 w 3121574"/>
                  <a:gd name="connsiteY22" fmla="*/ 1094287 h 1094287"/>
                  <a:gd name="connsiteX23" fmla="*/ 2022707 w 3121574"/>
                  <a:gd name="connsiteY23" fmla="*/ 1002697 h 1094287"/>
                  <a:gd name="connsiteX24" fmla="*/ 1969585 w 3121574"/>
                  <a:gd name="connsiteY24" fmla="*/ 1094287 h 1094287"/>
                  <a:gd name="connsiteX25" fmla="*/ 1916463 w 3121574"/>
                  <a:gd name="connsiteY25" fmla="*/ 1002697 h 1094287"/>
                  <a:gd name="connsiteX26" fmla="*/ 1863341 w 3121574"/>
                  <a:gd name="connsiteY26" fmla="*/ 1094287 h 1094287"/>
                  <a:gd name="connsiteX27" fmla="*/ 1810219 w 3121574"/>
                  <a:gd name="connsiteY27" fmla="*/ 1002697 h 1094287"/>
                  <a:gd name="connsiteX28" fmla="*/ 1757097 w 3121574"/>
                  <a:gd name="connsiteY28" fmla="*/ 1094287 h 1094287"/>
                  <a:gd name="connsiteX29" fmla="*/ 1703975 w 3121574"/>
                  <a:gd name="connsiteY29" fmla="*/ 1002697 h 1094287"/>
                  <a:gd name="connsiteX30" fmla="*/ 1650853 w 3121574"/>
                  <a:gd name="connsiteY30" fmla="*/ 1094287 h 1094287"/>
                  <a:gd name="connsiteX31" fmla="*/ 1597731 w 3121574"/>
                  <a:gd name="connsiteY31" fmla="*/ 1002697 h 1094287"/>
                  <a:gd name="connsiteX32" fmla="*/ 1544609 w 3121574"/>
                  <a:gd name="connsiteY32" fmla="*/ 1094287 h 1094287"/>
                  <a:gd name="connsiteX33" fmla="*/ 1491487 w 3121574"/>
                  <a:gd name="connsiteY33" fmla="*/ 1002697 h 1094287"/>
                  <a:gd name="connsiteX34" fmla="*/ 1438365 w 3121574"/>
                  <a:gd name="connsiteY34" fmla="*/ 1094286 h 1094287"/>
                  <a:gd name="connsiteX35" fmla="*/ 1385244 w 3121574"/>
                  <a:gd name="connsiteY35" fmla="*/ 1002697 h 1094287"/>
                  <a:gd name="connsiteX36" fmla="*/ 1332122 w 3121574"/>
                  <a:gd name="connsiteY36" fmla="*/ 1094287 h 1094287"/>
                  <a:gd name="connsiteX37" fmla="*/ 1279000 w 3121574"/>
                  <a:gd name="connsiteY37" fmla="*/ 1002697 h 1094287"/>
                  <a:gd name="connsiteX38" fmla="*/ 1225878 w 3121574"/>
                  <a:gd name="connsiteY38" fmla="*/ 1094287 h 1094287"/>
                  <a:gd name="connsiteX39" fmla="*/ 1172756 w 3121574"/>
                  <a:gd name="connsiteY39" fmla="*/ 1002697 h 1094287"/>
                  <a:gd name="connsiteX40" fmla="*/ 1119634 w 3121574"/>
                  <a:gd name="connsiteY40" fmla="*/ 1094287 h 1094287"/>
                  <a:gd name="connsiteX41" fmla="*/ 1066512 w 3121574"/>
                  <a:gd name="connsiteY41" fmla="*/ 1002697 h 1094287"/>
                  <a:gd name="connsiteX42" fmla="*/ 1013390 w 3121574"/>
                  <a:gd name="connsiteY42" fmla="*/ 1094287 h 1094287"/>
                  <a:gd name="connsiteX43" fmla="*/ 960268 w 3121574"/>
                  <a:gd name="connsiteY43" fmla="*/ 1002697 h 1094287"/>
                  <a:gd name="connsiteX44" fmla="*/ 907146 w 3121574"/>
                  <a:gd name="connsiteY44" fmla="*/ 1094287 h 1094287"/>
                  <a:gd name="connsiteX45" fmla="*/ 854024 w 3121574"/>
                  <a:gd name="connsiteY45" fmla="*/ 1002697 h 1094287"/>
                  <a:gd name="connsiteX46" fmla="*/ 800902 w 3121574"/>
                  <a:gd name="connsiteY46" fmla="*/ 1094287 h 1094287"/>
                  <a:gd name="connsiteX47" fmla="*/ 747780 w 3121574"/>
                  <a:gd name="connsiteY47" fmla="*/ 1002697 h 1094287"/>
                  <a:gd name="connsiteX48" fmla="*/ 694658 w 3121574"/>
                  <a:gd name="connsiteY48" fmla="*/ 1094287 h 1094287"/>
                  <a:gd name="connsiteX49" fmla="*/ 641536 w 3121574"/>
                  <a:gd name="connsiteY49" fmla="*/ 1002697 h 1094287"/>
                  <a:gd name="connsiteX50" fmla="*/ 588414 w 3121574"/>
                  <a:gd name="connsiteY50" fmla="*/ 1094287 h 1094287"/>
                  <a:gd name="connsiteX51" fmla="*/ 535292 w 3121574"/>
                  <a:gd name="connsiteY51" fmla="*/ 1002697 h 1094287"/>
                  <a:gd name="connsiteX52" fmla="*/ 482170 w 3121574"/>
                  <a:gd name="connsiteY52" fmla="*/ 1094286 h 1094287"/>
                  <a:gd name="connsiteX53" fmla="*/ 429049 w 3121574"/>
                  <a:gd name="connsiteY53" fmla="*/ 1002697 h 1094287"/>
                  <a:gd name="connsiteX54" fmla="*/ 375927 w 3121574"/>
                  <a:gd name="connsiteY54" fmla="*/ 1094287 h 1094287"/>
                  <a:gd name="connsiteX55" fmla="*/ 322805 w 3121574"/>
                  <a:gd name="connsiteY55" fmla="*/ 1002697 h 1094287"/>
                  <a:gd name="connsiteX56" fmla="*/ 269683 w 3121574"/>
                  <a:gd name="connsiteY56" fmla="*/ 1094287 h 1094287"/>
                  <a:gd name="connsiteX57" fmla="*/ 216561 w 3121574"/>
                  <a:gd name="connsiteY57" fmla="*/ 1002697 h 1094287"/>
                  <a:gd name="connsiteX58" fmla="*/ 163439 w 3121574"/>
                  <a:gd name="connsiteY58" fmla="*/ 1094287 h 1094287"/>
                  <a:gd name="connsiteX59" fmla="*/ 110317 w 3121574"/>
                  <a:gd name="connsiteY59" fmla="*/ 1002697 h 1094287"/>
                  <a:gd name="connsiteX60" fmla="*/ 57195 w 3121574"/>
                  <a:gd name="connsiteY60" fmla="*/ 1094287 h 1094287"/>
                  <a:gd name="connsiteX61" fmla="*/ 4073 w 3121574"/>
                  <a:gd name="connsiteY61" fmla="*/ 1002697 h 1094287"/>
                  <a:gd name="connsiteX62" fmla="*/ 0 w 3121574"/>
                  <a:gd name="connsiteY62" fmla="*/ 1009720 h 109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121574" h="1094287">
                    <a:moveTo>
                      <a:pt x="57473" y="0"/>
                    </a:moveTo>
                    <a:lnTo>
                      <a:pt x="3060117" y="0"/>
                    </a:lnTo>
                    <a:lnTo>
                      <a:pt x="3121574" y="1079712"/>
                    </a:lnTo>
                    <a:lnTo>
                      <a:pt x="3075064" y="999522"/>
                    </a:lnTo>
                    <a:lnTo>
                      <a:pt x="3021943" y="1091111"/>
                    </a:lnTo>
                    <a:lnTo>
                      <a:pt x="2968821" y="999522"/>
                    </a:lnTo>
                    <a:lnTo>
                      <a:pt x="2915699" y="1091112"/>
                    </a:lnTo>
                    <a:lnTo>
                      <a:pt x="2862577" y="999522"/>
                    </a:lnTo>
                    <a:lnTo>
                      <a:pt x="2809455" y="1091112"/>
                    </a:lnTo>
                    <a:lnTo>
                      <a:pt x="2756333" y="999522"/>
                    </a:lnTo>
                    <a:lnTo>
                      <a:pt x="2703211" y="1091112"/>
                    </a:lnTo>
                    <a:lnTo>
                      <a:pt x="2650089" y="999522"/>
                    </a:lnTo>
                    <a:lnTo>
                      <a:pt x="2601086" y="1084009"/>
                    </a:lnTo>
                    <a:lnTo>
                      <a:pt x="2553926" y="1002697"/>
                    </a:lnTo>
                    <a:lnTo>
                      <a:pt x="2500804" y="1094287"/>
                    </a:lnTo>
                    <a:lnTo>
                      <a:pt x="2447682" y="1002697"/>
                    </a:lnTo>
                    <a:lnTo>
                      <a:pt x="2394560" y="1094286"/>
                    </a:lnTo>
                    <a:lnTo>
                      <a:pt x="2341439" y="1002697"/>
                    </a:lnTo>
                    <a:lnTo>
                      <a:pt x="2288317" y="1094287"/>
                    </a:lnTo>
                    <a:lnTo>
                      <a:pt x="2235195" y="1002697"/>
                    </a:lnTo>
                    <a:lnTo>
                      <a:pt x="2182073" y="1094287"/>
                    </a:lnTo>
                    <a:lnTo>
                      <a:pt x="2128951" y="1002697"/>
                    </a:lnTo>
                    <a:lnTo>
                      <a:pt x="2075829" y="1094287"/>
                    </a:lnTo>
                    <a:lnTo>
                      <a:pt x="2022707" y="1002697"/>
                    </a:lnTo>
                    <a:lnTo>
                      <a:pt x="1969585" y="1094287"/>
                    </a:lnTo>
                    <a:lnTo>
                      <a:pt x="1916463" y="1002697"/>
                    </a:lnTo>
                    <a:lnTo>
                      <a:pt x="1863341" y="1094287"/>
                    </a:lnTo>
                    <a:lnTo>
                      <a:pt x="1810219" y="1002697"/>
                    </a:lnTo>
                    <a:lnTo>
                      <a:pt x="1757097" y="1094287"/>
                    </a:lnTo>
                    <a:lnTo>
                      <a:pt x="1703975" y="1002697"/>
                    </a:lnTo>
                    <a:lnTo>
                      <a:pt x="1650853" y="1094287"/>
                    </a:lnTo>
                    <a:lnTo>
                      <a:pt x="1597731" y="1002697"/>
                    </a:lnTo>
                    <a:lnTo>
                      <a:pt x="1544609" y="1094287"/>
                    </a:lnTo>
                    <a:lnTo>
                      <a:pt x="1491487" y="1002697"/>
                    </a:lnTo>
                    <a:lnTo>
                      <a:pt x="1438365" y="1094286"/>
                    </a:lnTo>
                    <a:lnTo>
                      <a:pt x="1385244" y="1002697"/>
                    </a:lnTo>
                    <a:lnTo>
                      <a:pt x="1332122" y="1094287"/>
                    </a:lnTo>
                    <a:lnTo>
                      <a:pt x="1279000" y="1002697"/>
                    </a:lnTo>
                    <a:lnTo>
                      <a:pt x="1225878" y="1094287"/>
                    </a:lnTo>
                    <a:lnTo>
                      <a:pt x="1172756" y="1002697"/>
                    </a:lnTo>
                    <a:lnTo>
                      <a:pt x="1119634" y="1094287"/>
                    </a:lnTo>
                    <a:lnTo>
                      <a:pt x="1066512" y="1002697"/>
                    </a:lnTo>
                    <a:lnTo>
                      <a:pt x="1013390" y="1094287"/>
                    </a:lnTo>
                    <a:lnTo>
                      <a:pt x="960268" y="1002697"/>
                    </a:lnTo>
                    <a:lnTo>
                      <a:pt x="907146" y="1094287"/>
                    </a:lnTo>
                    <a:lnTo>
                      <a:pt x="854024" y="1002697"/>
                    </a:lnTo>
                    <a:lnTo>
                      <a:pt x="800902" y="1094287"/>
                    </a:lnTo>
                    <a:lnTo>
                      <a:pt x="747780" y="1002697"/>
                    </a:lnTo>
                    <a:lnTo>
                      <a:pt x="694658" y="1094287"/>
                    </a:lnTo>
                    <a:lnTo>
                      <a:pt x="641536" y="1002697"/>
                    </a:lnTo>
                    <a:lnTo>
                      <a:pt x="588414" y="1094287"/>
                    </a:lnTo>
                    <a:lnTo>
                      <a:pt x="535292" y="1002697"/>
                    </a:lnTo>
                    <a:lnTo>
                      <a:pt x="482170" y="1094286"/>
                    </a:lnTo>
                    <a:lnTo>
                      <a:pt x="429049" y="1002697"/>
                    </a:lnTo>
                    <a:lnTo>
                      <a:pt x="375927" y="1094287"/>
                    </a:lnTo>
                    <a:lnTo>
                      <a:pt x="322805" y="1002697"/>
                    </a:lnTo>
                    <a:lnTo>
                      <a:pt x="269683" y="1094287"/>
                    </a:lnTo>
                    <a:lnTo>
                      <a:pt x="216561" y="1002697"/>
                    </a:lnTo>
                    <a:lnTo>
                      <a:pt x="163439" y="1094287"/>
                    </a:lnTo>
                    <a:lnTo>
                      <a:pt x="110317" y="1002697"/>
                    </a:lnTo>
                    <a:lnTo>
                      <a:pt x="57195" y="1094287"/>
                    </a:lnTo>
                    <a:lnTo>
                      <a:pt x="4073" y="1002697"/>
                    </a:lnTo>
                    <a:lnTo>
                      <a:pt x="0" y="10097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52400" dist="419100" dir="5400000" sx="78000" sy="7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7AEF9C5-0CFD-452D-B9B5-DB16FBBC054D}"/>
                </a:ext>
              </a:extLst>
            </p:cNvPr>
            <p:cNvSpPr/>
            <p:nvPr/>
          </p:nvSpPr>
          <p:spPr>
            <a:xfrm>
              <a:off x="9077452" y="1241489"/>
              <a:ext cx="155023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lvl="1"/>
              <a:r>
                <a:rPr lang="ko-KR" altLang="en-US" sz="1200" b="1" dirty="0">
                  <a:solidFill>
                    <a:srgbClr val="414549"/>
                  </a:solidFill>
                  <a:latin typeface="+mn-ea"/>
                </a:rPr>
                <a:t>다음날 예측 </a:t>
              </a:r>
              <a:r>
                <a:rPr lang="en-US" altLang="ko-KR" sz="1200" b="1" dirty="0">
                  <a:solidFill>
                    <a:srgbClr val="414549"/>
                  </a:solidFill>
                  <a:latin typeface="+mn-ea"/>
                </a:rPr>
                <a:t>DATA</a:t>
              </a: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F6AC92E-9918-4978-9C52-CFC1A2CCF5CA}"/>
                </a:ext>
              </a:extLst>
            </p:cNvPr>
            <p:cNvGrpSpPr/>
            <p:nvPr/>
          </p:nvGrpSpPr>
          <p:grpSpPr>
            <a:xfrm>
              <a:off x="5575261" y="5594487"/>
              <a:ext cx="1353459" cy="493789"/>
              <a:chOff x="8438689" y="4681581"/>
              <a:chExt cx="3636000" cy="493789"/>
            </a:xfrm>
          </p:grpSpPr>
          <p:sp>
            <p:nvSpPr>
              <p:cNvPr id="61" name="모서리가 둥근 직사각형 58">
                <a:extLst>
                  <a:ext uri="{FF2B5EF4-FFF2-40B4-BE49-F238E27FC236}">
                    <a16:creationId xmlns:a16="http://schemas.microsoft.com/office/drawing/2014/main" id="{28C2B367-A470-4A12-B848-A5A6E94E5814}"/>
                  </a:ext>
                </a:extLst>
              </p:cNvPr>
              <p:cNvSpPr/>
              <p:nvPr/>
            </p:nvSpPr>
            <p:spPr>
              <a:xfrm>
                <a:off x="8438689" y="4681581"/>
                <a:ext cx="3636000" cy="7057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사다리꼴 61">
                <a:extLst>
                  <a:ext uri="{FF2B5EF4-FFF2-40B4-BE49-F238E27FC236}">
                    <a16:creationId xmlns:a16="http://schemas.microsoft.com/office/drawing/2014/main" id="{A2A4D17C-38FC-4FB0-8992-6FCE328FEFAE}"/>
                  </a:ext>
                </a:extLst>
              </p:cNvPr>
              <p:cNvSpPr/>
              <p:nvPr/>
            </p:nvSpPr>
            <p:spPr>
              <a:xfrm>
                <a:off x="8692854" y="4716870"/>
                <a:ext cx="3127673" cy="458500"/>
              </a:xfrm>
              <a:prstGeom prst="trapezoid">
                <a:avLst>
                  <a:gd name="adj" fmla="val 1002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292100" dir="5400000" sx="78000" sy="7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8AB0C94-AEED-4AD7-B49A-7E124B30A91E}"/>
                </a:ext>
              </a:extLst>
            </p:cNvPr>
            <p:cNvSpPr/>
            <p:nvPr/>
          </p:nvSpPr>
          <p:spPr>
            <a:xfrm>
              <a:off x="5591655" y="5715637"/>
              <a:ext cx="124245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lvl="1"/>
              <a:r>
                <a:rPr lang="ko-KR" altLang="en-US" sz="1200" b="1" dirty="0">
                  <a:solidFill>
                    <a:srgbClr val="414549"/>
                  </a:solidFill>
                  <a:latin typeface="+mn-ea"/>
                </a:rPr>
                <a:t>이틀 전 </a:t>
              </a:r>
              <a:r>
                <a:rPr lang="en-US" altLang="ko-KR" sz="1200" b="1" dirty="0">
                  <a:solidFill>
                    <a:srgbClr val="414549"/>
                  </a:solidFill>
                  <a:latin typeface="+mn-ea"/>
                </a:rPr>
                <a:t>DATA</a:t>
              </a: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8D5C0D3-43CA-445D-AEE8-44E31F16F63D}"/>
              </a:ext>
            </a:extLst>
          </p:cNvPr>
          <p:cNvSpPr/>
          <p:nvPr/>
        </p:nvSpPr>
        <p:spPr>
          <a:xfrm>
            <a:off x="568381" y="2375085"/>
            <a:ext cx="3911450" cy="21633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930D6F-A155-4D3C-B139-65EEBB855888}"/>
              </a:ext>
            </a:extLst>
          </p:cNvPr>
          <p:cNvSpPr txBox="1"/>
          <p:nvPr/>
        </p:nvSpPr>
        <p:spPr>
          <a:xfrm>
            <a:off x="740275" y="3182003"/>
            <a:ext cx="3164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en-US" sz="1200" dirty="0">
                <a:solidFill>
                  <a:srgbClr val="8E8E8E"/>
                </a:solidFill>
                <a:latin typeface="+mn-ea"/>
                <a:cs typeface="Arial" panose="020B0604020202020204" pitchFamily="34" charset="0"/>
              </a:rPr>
              <a:t>LSTM </a:t>
            </a:r>
            <a:r>
              <a:rPr lang="ko-KR" altLang="en-US" sz="1200" dirty="0">
                <a:solidFill>
                  <a:srgbClr val="8E8E8E"/>
                </a:solidFill>
                <a:latin typeface="+mn-ea"/>
                <a:cs typeface="Arial" panose="020B0604020202020204" pitchFamily="34" charset="0"/>
              </a:rPr>
              <a:t>층을 </a:t>
            </a:r>
            <a:r>
              <a:rPr lang="ko-KR" altLang="en-US" sz="1200" dirty="0" err="1">
                <a:solidFill>
                  <a:srgbClr val="8E8E8E"/>
                </a:solidFill>
                <a:latin typeface="+mn-ea"/>
                <a:cs typeface="Arial" panose="020B0604020202020204" pitchFamily="34" charset="0"/>
              </a:rPr>
              <a:t>쌓아올려</a:t>
            </a:r>
            <a:r>
              <a:rPr lang="ko-KR" altLang="en-US" sz="1200" dirty="0">
                <a:solidFill>
                  <a:srgbClr val="8E8E8E"/>
                </a:solidFill>
                <a:latin typeface="+mn-ea"/>
                <a:cs typeface="Arial" panose="020B0604020202020204" pitchFamily="34" charset="0"/>
              </a:rPr>
              <a:t> 예측을 유연하게 </a:t>
            </a:r>
            <a:r>
              <a:rPr lang="ko-KR" altLang="en-US" sz="1200" dirty="0" err="1">
                <a:solidFill>
                  <a:srgbClr val="8E8E8E"/>
                </a:solidFill>
                <a:latin typeface="+mn-ea"/>
                <a:cs typeface="Arial" panose="020B0604020202020204" pitchFamily="34" charset="0"/>
              </a:rPr>
              <a:t>만듬</a:t>
            </a:r>
            <a:endParaRPr lang="en-US" sz="1200" dirty="0">
              <a:solidFill>
                <a:srgbClr val="8E8E8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C0B2C6-0355-4C1C-A47E-219275BC413B}"/>
              </a:ext>
            </a:extLst>
          </p:cNvPr>
          <p:cNvSpPr txBox="1"/>
          <p:nvPr/>
        </p:nvSpPr>
        <p:spPr>
          <a:xfrm>
            <a:off x="702251" y="2767664"/>
            <a:ext cx="3264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 latinLnBrk="0"/>
            <a:r>
              <a:rPr lang="ko-KR" altLang="en-US" sz="1600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상태유지 스택 순환신경망</a:t>
            </a:r>
            <a:endParaRPr lang="en-US" sz="1600" b="1" dirty="0">
              <a:solidFill>
                <a:srgbClr val="E75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EC2AD0-211E-4673-8F4A-486EEAE83221}"/>
              </a:ext>
            </a:extLst>
          </p:cNvPr>
          <p:cNvSpPr txBox="1"/>
          <p:nvPr/>
        </p:nvSpPr>
        <p:spPr>
          <a:xfrm>
            <a:off x="740275" y="3518083"/>
            <a:ext cx="3018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ko-KR" altLang="en-US" sz="1200" dirty="0">
                <a:solidFill>
                  <a:srgbClr val="8E8E8E"/>
                </a:solidFill>
                <a:latin typeface="+mn-ea"/>
                <a:cs typeface="Arial" panose="020B0604020202020204" pitchFamily="34" charset="0"/>
              </a:rPr>
              <a:t>상태유지를 통해 기존 학습정보를 유지함</a:t>
            </a:r>
            <a:endParaRPr lang="en-US" sz="1200" dirty="0">
              <a:solidFill>
                <a:srgbClr val="8E8E8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42345CB-CE6E-43F7-B6DD-871F1BE79DAF}"/>
              </a:ext>
            </a:extLst>
          </p:cNvPr>
          <p:cNvSpPr/>
          <p:nvPr/>
        </p:nvSpPr>
        <p:spPr>
          <a:xfrm>
            <a:off x="568381" y="1409846"/>
            <a:ext cx="3918306" cy="721353"/>
          </a:xfrm>
          <a:prstGeom prst="rect">
            <a:avLst/>
          </a:prstGeom>
          <a:solidFill>
            <a:srgbClr val="E75735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Stateful Stacked LSTM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F9320EB-1A9F-4177-AE27-8A5E2C281DD6}"/>
              </a:ext>
            </a:extLst>
          </p:cNvPr>
          <p:cNvSpPr/>
          <p:nvPr/>
        </p:nvSpPr>
        <p:spPr>
          <a:xfrm>
            <a:off x="5404928" y="160622"/>
            <a:ext cx="6217665" cy="597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889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적용 예시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887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예측</a:t>
            </a:r>
            <a:br>
              <a:rPr lang="en-US" altLang="ko-KR" dirty="0">
                <a:latin typeface="+mj-ea"/>
              </a:rPr>
            </a:br>
            <a:r>
              <a:rPr lang="ko-KR" altLang="en-US" sz="1600" dirty="0" err="1">
                <a:latin typeface="+mj-ea"/>
              </a:rPr>
              <a:t>구현예시</a:t>
            </a:r>
            <a:endParaRPr lang="en-US" sz="1400" dirty="0">
              <a:latin typeface="+mj-ea"/>
            </a:endParaRPr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B6501DCF-897A-4547-936F-4B590766687F}"/>
              </a:ext>
            </a:extLst>
          </p:cNvPr>
          <p:cNvGrpSpPr/>
          <p:nvPr/>
        </p:nvGrpSpPr>
        <p:grpSpPr>
          <a:xfrm>
            <a:off x="1208674" y="1437165"/>
            <a:ext cx="1479849" cy="471573"/>
            <a:chOff x="4422077" y="2483999"/>
            <a:chExt cx="1497605" cy="471573"/>
          </a:xfrm>
        </p:grpSpPr>
        <p:grpSp>
          <p:nvGrpSpPr>
            <p:cNvPr id="34" name="Group 152">
              <a:extLst>
                <a:ext uri="{FF2B5EF4-FFF2-40B4-BE49-F238E27FC236}">
                  <a16:creationId xmlns:a16="http://schemas.microsoft.com/office/drawing/2014/main" id="{02772656-B028-45CB-8A70-B24ABA634B94}"/>
                </a:ext>
              </a:extLst>
            </p:cNvPr>
            <p:cNvGrpSpPr/>
            <p:nvPr/>
          </p:nvGrpSpPr>
          <p:grpSpPr>
            <a:xfrm>
              <a:off x="4493504" y="2518226"/>
              <a:ext cx="1105527" cy="437346"/>
              <a:chOff x="2569734" y="1483998"/>
              <a:chExt cx="1687146" cy="533715"/>
            </a:xfrm>
          </p:grpSpPr>
          <p:sp>
            <p:nvSpPr>
              <p:cNvPr id="37" name="Rounded Rectangle 154">
                <a:extLst>
                  <a:ext uri="{FF2B5EF4-FFF2-40B4-BE49-F238E27FC236}">
                    <a16:creationId xmlns:a16="http://schemas.microsoft.com/office/drawing/2014/main" id="{D98677E9-A2E1-4F79-8FF5-ECC3333A3307}"/>
                  </a:ext>
                </a:extLst>
              </p:cNvPr>
              <p:cNvSpPr/>
              <p:nvPr/>
            </p:nvSpPr>
            <p:spPr>
              <a:xfrm>
                <a:off x="2569734" y="1483998"/>
                <a:ext cx="1687146" cy="5337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ounded Rectangle 155">
                <a:extLst>
                  <a:ext uri="{FF2B5EF4-FFF2-40B4-BE49-F238E27FC236}">
                    <a16:creationId xmlns:a16="http://schemas.microsoft.com/office/drawing/2014/main" id="{11AD889B-DDE2-41FB-85CB-931AE786AC68}"/>
                  </a:ext>
                </a:extLst>
              </p:cNvPr>
              <p:cNvSpPr/>
              <p:nvPr/>
            </p:nvSpPr>
            <p:spPr>
              <a:xfrm>
                <a:off x="2595753" y="1512392"/>
                <a:ext cx="1635108" cy="4769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ounded Rectangle 156">
                <a:extLst>
                  <a:ext uri="{FF2B5EF4-FFF2-40B4-BE49-F238E27FC236}">
                    <a16:creationId xmlns:a16="http://schemas.microsoft.com/office/drawing/2014/main" id="{6B3FB7F8-6DE4-479D-B447-F7CB3015E2E4}"/>
                  </a:ext>
                </a:extLst>
              </p:cNvPr>
              <p:cNvSpPr/>
              <p:nvPr/>
            </p:nvSpPr>
            <p:spPr>
              <a:xfrm>
                <a:off x="2613152" y="1546962"/>
                <a:ext cx="1600311" cy="407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5" name="Rounded Rectangle 153">
              <a:extLst>
                <a:ext uri="{FF2B5EF4-FFF2-40B4-BE49-F238E27FC236}">
                  <a16:creationId xmlns:a16="http://schemas.microsoft.com/office/drawing/2014/main" id="{50DA6B38-2BA3-4BF0-9E85-98B313F00373}"/>
                </a:ext>
              </a:extLst>
            </p:cNvPr>
            <p:cNvSpPr/>
            <p:nvPr/>
          </p:nvSpPr>
          <p:spPr>
            <a:xfrm>
              <a:off x="4422077" y="2483999"/>
              <a:ext cx="1497605" cy="442317"/>
            </a:xfrm>
            <a:prstGeom prst="roundRect">
              <a:avLst>
                <a:gd name="adj" fmla="val 50000"/>
              </a:avLst>
            </a:prstGeom>
            <a:solidFill>
              <a:srgbClr val="E75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 defTabSz="1218987" latinLnBrk="0"/>
              <a:r>
                <a: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PD</a:t>
              </a:r>
              <a:r>
                <a:rPr lang="ko-KR" alt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발생</a:t>
              </a:r>
              <a:endPara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151">
              <a:extLst>
                <a:ext uri="{FF2B5EF4-FFF2-40B4-BE49-F238E27FC236}">
                  <a16:creationId xmlns:a16="http://schemas.microsoft.com/office/drawing/2014/main" id="{30E10718-CDEA-452A-A871-E8BD663E6851}"/>
                </a:ext>
              </a:extLst>
            </p:cNvPr>
            <p:cNvSpPr/>
            <p:nvPr/>
          </p:nvSpPr>
          <p:spPr>
            <a:xfrm>
              <a:off x="4500971" y="2532020"/>
              <a:ext cx="338077" cy="338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293">
            <a:extLst>
              <a:ext uri="{FF2B5EF4-FFF2-40B4-BE49-F238E27FC236}">
                <a16:creationId xmlns:a16="http://schemas.microsoft.com/office/drawing/2014/main" id="{BB031A9E-8971-42C0-AC0C-F9B27F04917D}"/>
              </a:ext>
            </a:extLst>
          </p:cNvPr>
          <p:cNvGrpSpPr/>
          <p:nvPr/>
        </p:nvGrpSpPr>
        <p:grpSpPr>
          <a:xfrm>
            <a:off x="3971345" y="5427821"/>
            <a:ext cx="3006504" cy="1123902"/>
            <a:chOff x="2044727" y="3175151"/>
            <a:chExt cx="2303081" cy="940965"/>
          </a:xfrm>
        </p:grpSpPr>
        <p:sp>
          <p:nvSpPr>
            <p:cNvPr id="41" name="Rounded Rectangle 294">
              <a:extLst>
                <a:ext uri="{FF2B5EF4-FFF2-40B4-BE49-F238E27FC236}">
                  <a16:creationId xmlns:a16="http://schemas.microsoft.com/office/drawing/2014/main" id="{1CBCD97E-8CAC-40E2-B027-1C757E32C1F6}"/>
                </a:ext>
              </a:extLst>
            </p:cNvPr>
            <p:cNvSpPr/>
            <p:nvPr/>
          </p:nvSpPr>
          <p:spPr>
            <a:xfrm>
              <a:off x="2176331" y="3282915"/>
              <a:ext cx="2171477" cy="833201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295">
              <a:extLst>
                <a:ext uri="{FF2B5EF4-FFF2-40B4-BE49-F238E27FC236}">
                  <a16:creationId xmlns:a16="http://schemas.microsoft.com/office/drawing/2014/main" id="{C92352E0-D05F-4FB0-BFA5-A7FC9853BF1A}"/>
                </a:ext>
              </a:extLst>
            </p:cNvPr>
            <p:cNvSpPr/>
            <p:nvPr/>
          </p:nvSpPr>
          <p:spPr>
            <a:xfrm>
              <a:off x="2220237" y="3327240"/>
              <a:ext cx="2083664" cy="744550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296">
              <a:extLst>
                <a:ext uri="{FF2B5EF4-FFF2-40B4-BE49-F238E27FC236}">
                  <a16:creationId xmlns:a16="http://schemas.microsoft.com/office/drawing/2014/main" id="{0A97F5E3-38B2-4738-8A2E-8E06DD76C02A}"/>
                </a:ext>
              </a:extLst>
            </p:cNvPr>
            <p:cNvSpPr/>
            <p:nvPr/>
          </p:nvSpPr>
          <p:spPr>
            <a:xfrm>
              <a:off x="2252504" y="3381211"/>
              <a:ext cx="2019130" cy="63660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297">
              <a:extLst>
                <a:ext uri="{FF2B5EF4-FFF2-40B4-BE49-F238E27FC236}">
                  <a16:creationId xmlns:a16="http://schemas.microsoft.com/office/drawing/2014/main" id="{F75CDBE5-7D63-4CEF-8794-DB47318A66E2}"/>
                </a:ext>
              </a:extLst>
            </p:cNvPr>
            <p:cNvSpPr/>
            <p:nvPr/>
          </p:nvSpPr>
          <p:spPr>
            <a:xfrm>
              <a:off x="2044727" y="3175151"/>
              <a:ext cx="2196152" cy="84266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Group 304">
            <a:extLst>
              <a:ext uri="{FF2B5EF4-FFF2-40B4-BE49-F238E27FC236}">
                <a16:creationId xmlns:a16="http://schemas.microsoft.com/office/drawing/2014/main" id="{BF8D18A5-CB2B-477E-9790-4F58C8FB1F87}"/>
              </a:ext>
            </a:extLst>
          </p:cNvPr>
          <p:cNvGrpSpPr/>
          <p:nvPr/>
        </p:nvGrpSpPr>
        <p:grpSpPr>
          <a:xfrm>
            <a:off x="4155962" y="5618487"/>
            <a:ext cx="2564434" cy="703118"/>
            <a:chOff x="7161212" y="2438400"/>
            <a:chExt cx="3287458" cy="70311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EAA0DC1-0C22-473E-89D4-F4243EA965EC}"/>
                </a:ext>
              </a:extLst>
            </p:cNvPr>
            <p:cNvSpPr txBox="1"/>
            <p:nvPr/>
          </p:nvSpPr>
          <p:spPr>
            <a:xfrm>
              <a:off x="7783421" y="2833741"/>
              <a:ext cx="2043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8987" latinLnBrk="0"/>
              <a:r>
                <a:rPr lang="ko-KR" altLang="en-US" sz="1400" kern="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학습데이터 </a:t>
              </a:r>
              <a:r>
                <a:rPr lang="ko-KR" altLang="en-US" sz="1200" kern="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적용시</a:t>
              </a:r>
              <a:endParaRPr 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CF6AA74-34DC-42DD-BBCB-3ED7267D6FB2}"/>
                </a:ext>
              </a:extLst>
            </p:cNvPr>
            <p:cNvSpPr txBox="1"/>
            <p:nvPr/>
          </p:nvSpPr>
          <p:spPr>
            <a:xfrm>
              <a:off x="7161212" y="2438400"/>
              <a:ext cx="3287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 latinLnBrk="0"/>
              <a:r>
                <a:rPr lang="ko-KR" altLang="en-US" sz="2400" b="1" dirty="0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모델 정확도 </a:t>
              </a:r>
              <a:r>
                <a:rPr lang="en-US" altLang="ko-KR" sz="2400" b="1" dirty="0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99%</a:t>
              </a:r>
              <a:endParaRPr lang="en-US" sz="2400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13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분류</a:t>
            </a:r>
            <a:br>
              <a:rPr lang="en-US" altLang="ko-KR" dirty="0">
                <a:latin typeface="+mj-ea"/>
              </a:rPr>
            </a:br>
            <a:r>
              <a:rPr lang="ko-KR" altLang="en-US" sz="1600" dirty="0">
                <a:latin typeface="+mj-ea"/>
              </a:rPr>
              <a:t>알고리즘소개</a:t>
            </a:r>
            <a:endParaRPr lang="en-US" sz="1600" dirty="0">
              <a:latin typeface="+mj-e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383850" y="1083356"/>
            <a:ext cx="1176953" cy="471573"/>
            <a:chOff x="1781662" y="2483999"/>
            <a:chExt cx="1176953" cy="471573"/>
          </a:xfrm>
        </p:grpSpPr>
        <p:grpSp>
          <p:nvGrpSpPr>
            <p:cNvPr id="109" name="Group 108"/>
            <p:cNvGrpSpPr/>
            <p:nvPr/>
          </p:nvGrpSpPr>
          <p:grpSpPr>
            <a:xfrm>
              <a:off x="1853088" y="2518226"/>
              <a:ext cx="1105527" cy="437346"/>
              <a:chOff x="2569734" y="1483998"/>
              <a:chExt cx="1687146" cy="533715"/>
            </a:xfrm>
          </p:grpSpPr>
          <p:sp>
            <p:nvSpPr>
              <p:cNvPr id="111" name="Rounded Rectangle 110"/>
              <p:cNvSpPr/>
              <p:nvPr/>
            </p:nvSpPr>
            <p:spPr>
              <a:xfrm>
                <a:off x="2569734" y="1483998"/>
                <a:ext cx="1687146" cy="5337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Rounded Rectangle 131"/>
              <p:cNvSpPr/>
              <p:nvPr/>
            </p:nvSpPr>
            <p:spPr>
              <a:xfrm>
                <a:off x="2595753" y="1512392"/>
                <a:ext cx="1635108" cy="4769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2613152" y="1546962"/>
                <a:ext cx="1600311" cy="407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ounded Rectangle 109"/>
            <p:cNvSpPr/>
            <p:nvPr/>
          </p:nvSpPr>
          <p:spPr>
            <a:xfrm>
              <a:off x="1781662" y="2483999"/>
              <a:ext cx="1118090" cy="44231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 defTabSz="1218987" latinLnBrk="0"/>
              <a:r>
                <a: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</a:t>
              </a:r>
            </a:p>
          </p:txBody>
        </p:sp>
        <p:sp>
          <p:nvSpPr>
            <p:cNvPr id="108" name="Oval 107"/>
            <p:cNvSpPr/>
            <p:nvPr/>
          </p:nvSpPr>
          <p:spPr>
            <a:xfrm>
              <a:off x="1931579" y="2532020"/>
              <a:ext cx="338077" cy="338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04058" y="1083356"/>
            <a:ext cx="1176953" cy="471573"/>
            <a:chOff x="3101870" y="2483999"/>
            <a:chExt cx="1176953" cy="471573"/>
          </a:xfrm>
        </p:grpSpPr>
        <p:grpSp>
          <p:nvGrpSpPr>
            <p:cNvPr id="142" name="Group 141"/>
            <p:cNvGrpSpPr/>
            <p:nvPr/>
          </p:nvGrpSpPr>
          <p:grpSpPr>
            <a:xfrm>
              <a:off x="3173296" y="2518226"/>
              <a:ext cx="1105527" cy="437346"/>
              <a:chOff x="2569734" y="1483998"/>
              <a:chExt cx="1687146" cy="533715"/>
            </a:xfrm>
          </p:grpSpPr>
          <p:sp>
            <p:nvSpPr>
              <p:cNvPr id="147" name="Rounded Rectangle 146"/>
              <p:cNvSpPr/>
              <p:nvPr/>
            </p:nvSpPr>
            <p:spPr>
              <a:xfrm>
                <a:off x="2569734" y="1483998"/>
                <a:ext cx="1687146" cy="5337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Rounded Rectangle 147"/>
              <p:cNvSpPr/>
              <p:nvPr/>
            </p:nvSpPr>
            <p:spPr>
              <a:xfrm>
                <a:off x="2595753" y="1512392"/>
                <a:ext cx="1635108" cy="4769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" name="Rounded Rectangle 148"/>
              <p:cNvSpPr/>
              <p:nvPr/>
            </p:nvSpPr>
            <p:spPr>
              <a:xfrm>
                <a:off x="2613152" y="1546962"/>
                <a:ext cx="1600311" cy="407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3" name="Rounded Rectangle 142"/>
            <p:cNvSpPr/>
            <p:nvPr/>
          </p:nvSpPr>
          <p:spPr>
            <a:xfrm>
              <a:off x="3101870" y="2483999"/>
              <a:ext cx="1118090" cy="44231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defTabSz="1218987" latinLnBrk="0"/>
              <a:r>
                <a: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OFF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3730179" y="2532020"/>
              <a:ext cx="338077" cy="338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24266" y="1083356"/>
            <a:ext cx="1176953" cy="471573"/>
            <a:chOff x="4422078" y="2483999"/>
            <a:chExt cx="1176953" cy="471573"/>
          </a:xfrm>
        </p:grpSpPr>
        <p:grpSp>
          <p:nvGrpSpPr>
            <p:cNvPr id="153" name="Group 152"/>
            <p:cNvGrpSpPr/>
            <p:nvPr/>
          </p:nvGrpSpPr>
          <p:grpSpPr>
            <a:xfrm>
              <a:off x="4493504" y="2518226"/>
              <a:ext cx="1105527" cy="437346"/>
              <a:chOff x="2569734" y="1483998"/>
              <a:chExt cx="1687146" cy="533715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2569734" y="1483998"/>
                <a:ext cx="1687146" cy="5337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2595753" y="1512392"/>
                <a:ext cx="1635108" cy="4769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2613152" y="1546962"/>
                <a:ext cx="1600311" cy="407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4" name="Rounded Rectangle 153"/>
            <p:cNvSpPr/>
            <p:nvPr/>
          </p:nvSpPr>
          <p:spPr>
            <a:xfrm>
              <a:off x="4422078" y="2483999"/>
              <a:ext cx="1118090" cy="442317"/>
            </a:xfrm>
            <a:prstGeom prst="roundRect">
              <a:avLst>
                <a:gd name="adj" fmla="val 50000"/>
              </a:avLst>
            </a:prstGeom>
            <a:solidFill>
              <a:srgbClr val="E75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 defTabSz="1218987" latinLnBrk="0"/>
              <a:r>
                <a: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</a:t>
              </a:r>
            </a:p>
          </p:txBody>
        </p:sp>
        <p:sp>
          <p:nvSpPr>
            <p:cNvPr id="152" name="Oval 151"/>
            <p:cNvSpPr/>
            <p:nvPr/>
          </p:nvSpPr>
          <p:spPr>
            <a:xfrm>
              <a:off x="4571995" y="2532020"/>
              <a:ext cx="338077" cy="338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18604" y="1027163"/>
            <a:ext cx="5973502" cy="583956"/>
            <a:chOff x="3351109" y="1322959"/>
            <a:chExt cx="7593166" cy="742290"/>
          </a:xfrm>
        </p:grpSpPr>
        <p:grpSp>
          <p:nvGrpSpPr>
            <p:cNvPr id="93" name="Group 92"/>
            <p:cNvGrpSpPr/>
            <p:nvPr/>
          </p:nvGrpSpPr>
          <p:grpSpPr>
            <a:xfrm>
              <a:off x="5634735" y="1322959"/>
              <a:ext cx="742290" cy="742290"/>
              <a:chOff x="6732181" y="2362200"/>
              <a:chExt cx="742290" cy="742290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7" name="Oval 96"/>
            <p:cNvSpPr/>
            <p:nvPr/>
          </p:nvSpPr>
          <p:spPr>
            <a:xfrm>
              <a:off x="5634735" y="1363218"/>
              <a:ext cx="649596" cy="6495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5805787" y="1534270"/>
              <a:ext cx="307492" cy="3074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6776548" y="1322959"/>
              <a:ext cx="742290" cy="742290"/>
              <a:chOff x="6732181" y="2362200"/>
              <a:chExt cx="742290" cy="742290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0" name="Oval 159"/>
            <p:cNvSpPr/>
            <p:nvPr/>
          </p:nvSpPr>
          <p:spPr>
            <a:xfrm>
              <a:off x="6776548" y="1363218"/>
              <a:ext cx="649596" cy="6495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7918361" y="1322959"/>
              <a:ext cx="742290" cy="742290"/>
              <a:chOff x="6732181" y="2362200"/>
              <a:chExt cx="742290" cy="742290"/>
            </a:xfrm>
          </p:grpSpPr>
          <p:sp>
            <p:nvSpPr>
              <p:cNvPr id="169" name="Oval 168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7" name="Oval 166"/>
            <p:cNvSpPr/>
            <p:nvPr/>
          </p:nvSpPr>
          <p:spPr>
            <a:xfrm>
              <a:off x="7918361" y="1363218"/>
              <a:ext cx="649596" cy="6495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73" name="Group 172"/>
            <p:cNvGrpSpPr/>
            <p:nvPr/>
          </p:nvGrpSpPr>
          <p:grpSpPr>
            <a:xfrm>
              <a:off x="9060174" y="1322959"/>
              <a:ext cx="742290" cy="742290"/>
              <a:chOff x="6732181" y="2362200"/>
              <a:chExt cx="742290" cy="742290"/>
            </a:xfrm>
          </p:grpSpPr>
          <p:sp>
            <p:nvSpPr>
              <p:cNvPr id="176" name="Oval 175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4" name="Oval 173"/>
            <p:cNvSpPr/>
            <p:nvPr/>
          </p:nvSpPr>
          <p:spPr>
            <a:xfrm>
              <a:off x="9060174" y="1363218"/>
              <a:ext cx="649596" cy="6495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0" name="Group 179"/>
            <p:cNvGrpSpPr/>
            <p:nvPr/>
          </p:nvGrpSpPr>
          <p:grpSpPr>
            <a:xfrm>
              <a:off x="10201985" y="1322959"/>
              <a:ext cx="742290" cy="742290"/>
              <a:chOff x="6732181" y="2362200"/>
              <a:chExt cx="742290" cy="742290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Oval 180"/>
            <p:cNvSpPr/>
            <p:nvPr/>
          </p:nvSpPr>
          <p:spPr>
            <a:xfrm>
              <a:off x="10201985" y="1363218"/>
              <a:ext cx="649596" cy="6495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4492922" y="1322959"/>
              <a:ext cx="742290" cy="742290"/>
              <a:chOff x="6732181" y="2362200"/>
              <a:chExt cx="742290" cy="742290"/>
            </a:xfrm>
          </p:grpSpPr>
          <p:sp>
            <p:nvSpPr>
              <p:cNvPr id="191" name="Oval 190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Oval 187"/>
            <p:cNvSpPr/>
            <p:nvPr/>
          </p:nvSpPr>
          <p:spPr>
            <a:xfrm>
              <a:off x="4492922" y="1363218"/>
              <a:ext cx="649596" cy="6495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4663974" y="1534270"/>
              <a:ext cx="307492" cy="3074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5" name="Group 194"/>
            <p:cNvGrpSpPr/>
            <p:nvPr/>
          </p:nvGrpSpPr>
          <p:grpSpPr>
            <a:xfrm>
              <a:off x="3351109" y="1322959"/>
              <a:ext cx="742290" cy="742290"/>
              <a:chOff x="6732181" y="2362200"/>
              <a:chExt cx="742290" cy="742290"/>
            </a:xfrm>
          </p:grpSpPr>
          <p:sp>
            <p:nvSpPr>
              <p:cNvPr id="198" name="Oval 197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6" name="Oval 195"/>
            <p:cNvSpPr/>
            <p:nvPr/>
          </p:nvSpPr>
          <p:spPr>
            <a:xfrm>
              <a:off x="3351109" y="1363218"/>
              <a:ext cx="649596" cy="6495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Oval 196"/>
            <p:cNvSpPr/>
            <p:nvPr/>
          </p:nvSpPr>
          <p:spPr>
            <a:xfrm>
              <a:off x="3522161" y="1534270"/>
              <a:ext cx="307492" cy="3074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Rounded Rectangle 200"/>
            <p:cNvSpPr/>
            <p:nvPr/>
          </p:nvSpPr>
          <p:spPr>
            <a:xfrm>
              <a:off x="6925012" y="1614628"/>
              <a:ext cx="3581400" cy="16536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8089413" y="1534270"/>
              <a:ext cx="307492" cy="3074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Oval 174"/>
            <p:cNvSpPr/>
            <p:nvPr/>
          </p:nvSpPr>
          <p:spPr>
            <a:xfrm>
              <a:off x="9231226" y="1534270"/>
              <a:ext cx="307492" cy="3074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Oval 181"/>
            <p:cNvSpPr/>
            <p:nvPr/>
          </p:nvSpPr>
          <p:spPr>
            <a:xfrm>
              <a:off x="10373037" y="1534270"/>
              <a:ext cx="307492" cy="3074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6947600" y="1534270"/>
              <a:ext cx="307492" cy="3074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579812" y="1614628"/>
              <a:ext cx="3581400" cy="16536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349498" y="3657601"/>
            <a:ext cx="3312936" cy="1554469"/>
            <a:chOff x="2044727" y="3175151"/>
            <a:chExt cx="2303081" cy="940965"/>
          </a:xfrm>
        </p:grpSpPr>
        <p:sp>
          <p:nvSpPr>
            <p:cNvPr id="103" name="Rounded Rectangle 102"/>
            <p:cNvSpPr/>
            <p:nvPr/>
          </p:nvSpPr>
          <p:spPr>
            <a:xfrm>
              <a:off x="2176331" y="3282915"/>
              <a:ext cx="2171477" cy="833201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220237" y="3327240"/>
              <a:ext cx="2083664" cy="744550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2252504" y="3381211"/>
              <a:ext cx="2019130" cy="63660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2044727" y="3175151"/>
              <a:ext cx="2196152" cy="84266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4094" y="3657600"/>
            <a:ext cx="1557796" cy="1557796"/>
            <a:chOff x="6650410" y="4191000"/>
            <a:chExt cx="742290" cy="742290"/>
          </a:xfrm>
        </p:grpSpPr>
        <p:grpSp>
          <p:nvGrpSpPr>
            <p:cNvPr id="202" name="Group 201"/>
            <p:cNvGrpSpPr/>
            <p:nvPr/>
          </p:nvGrpSpPr>
          <p:grpSpPr>
            <a:xfrm>
              <a:off x="6650410" y="4191000"/>
              <a:ext cx="742290" cy="742290"/>
              <a:chOff x="6732181" y="2362200"/>
              <a:chExt cx="742290" cy="742290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6" name="Oval 205"/>
            <p:cNvSpPr/>
            <p:nvPr/>
          </p:nvSpPr>
          <p:spPr>
            <a:xfrm>
              <a:off x="6650410" y="4231259"/>
              <a:ext cx="649596" cy="6495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2534115" y="3848268"/>
            <a:ext cx="2858475" cy="918477"/>
            <a:chOff x="7161212" y="2438400"/>
            <a:chExt cx="2858475" cy="918477"/>
          </a:xfrm>
        </p:grpSpPr>
        <p:sp>
          <p:nvSpPr>
            <p:cNvPr id="220" name="TextBox 219"/>
            <p:cNvSpPr txBox="1"/>
            <p:nvPr/>
          </p:nvSpPr>
          <p:spPr>
            <a:xfrm>
              <a:off x="7161212" y="2772102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987" latinLnBrk="0"/>
              <a:r>
                <a:rPr lang="en-US" sz="1600" kern="0" dirty="0">
                  <a:solidFill>
                    <a:srgbClr val="8E8E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</a:t>
              </a:r>
              <a:r>
                <a:rPr lang="en-US" sz="1600" kern="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a sample text.</a:t>
              </a:r>
            </a:p>
            <a:p>
              <a:pPr defTabSz="1218987" latinLnBrk="0"/>
              <a:r>
                <a:rPr lang="en-US" sz="1600" kern="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7161212" y="2438400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 latinLnBrk="0"/>
              <a:r>
                <a:rPr lang="en-US" sz="2000" dirty="0">
                  <a:solidFill>
                    <a:srgbClr val="4EB7A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1097063" y="3848267"/>
            <a:ext cx="710828" cy="1083106"/>
            <a:chOff x="1290638" y="2600325"/>
            <a:chExt cx="1773237" cy="2701926"/>
          </a:xfrm>
        </p:grpSpPr>
        <p:sp>
          <p:nvSpPr>
            <p:cNvPr id="225" name="Freeform 6"/>
            <p:cNvSpPr>
              <a:spLocks/>
            </p:cNvSpPr>
            <p:nvPr/>
          </p:nvSpPr>
          <p:spPr bwMode="auto">
            <a:xfrm>
              <a:off x="1822450" y="4124325"/>
              <a:ext cx="781050" cy="1177925"/>
            </a:xfrm>
            <a:custGeom>
              <a:avLst/>
              <a:gdLst/>
              <a:ahLst/>
              <a:cxnLst>
                <a:cxn ang="0">
                  <a:pos x="412" y="0"/>
                </a:cxn>
                <a:cxn ang="0">
                  <a:pos x="434" y="11"/>
                </a:cxn>
                <a:cxn ang="0">
                  <a:pos x="447" y="15"/>
                </a:cxn>
                <a:cxn ang="0">
                  <a:pos x="458" y="17"/>
                </a:cxn>
                <a:cxn ang="0">
                  <a:pos x="492" y="733"/>
                </a:cxn>
                <a:cxn ang="0">
                  <a:pos x="414" y="738"/>
                </a:cxn>
                <a:cxn ang="0">
                  <a:pos x="324" y="740"/>
                </a:cxn>
                <a:cxn ang="0">
                  <a:pos x="224" y="742"/>
                </a:cxn>
                <a:cxn ang="0">
                  <a:pos x="151" y="742"/>
                </a:cxn>
                <a:cxn ang="0">
                  <a:pos x="84" y="740"/>
                </a:cxn>
                <a:cxn ang="0">
                  <a:pos x="0" y="34"/>
                </a:cxn>
                <a:cxn ang="0">
                  <a:pos x="19" y="19"/>
                </a:cxn>
                <a:cxn ang="0">
                  <a:pos x="93" y="19"/>
                </a:cxn>
                <a:cxn ang="0">
                  <a:pos x="147" y="17"/>
                </a:cxn>
                <a:cxn ang="0">
                  <a:pos x="209" y="15"/>
                </a:cxn>
                <a:cxn ang="0">
                  <a:pos x="274" y="11"/>
                </a:cxn>
                <a:cxn ang="0">
                  <a:pos x="343" y="7"/>
                </a:cxn>
                <a:cxn ang="0">
                  <a:pos x="412" y="0"/>
                </a:cxn>
              </a:cxnLst>
              <a:rect l="0" t="0" r="r" b="b"/>
              <a:pathLst>
                <a:path w="492" h="742">
                  <a:moveTo>
                    <a:pt x="412" y="0"/>
                  </a:moveTo>
                  <a:lnTo>
                    <a:pt x="434" y="11"/>
                  </a:lnTo>
                  <a:lnTo>
                    <a:pt x="447" y="15"/>
                  </a:lnTo>
                  <a:lnTo>
                    <a:pt x="458" y="17"/>
                  </a:lnTo>
                  <a:lnTo>
                    <a:pt x="492" y="733"/>
                  </a:lnTo>
                  <a:lnTo>
                    <a:pt x="414" y="738"/>
                  </a:lnTo>
                  <a:lnTo>
                    <a:pt x="324" y="740"/>
                  </a:lnTo>
                  <a:lnTo>
                    <a:pt x="224" y="742"/>
                  </a:lnTo>
                  <a:lnTo>
                    <a:pt x="151" y="742"/>
                  </a:lnTo>
                  <a:lnTo>
                    <a:pt x="84" y="740"/>
                  </a:lnTo>
                  <a:lnTo>
                    <a:pt x="0" y="34"/>
                  </a:lnTo>
                  <a:lnTo>
                    <a:pt x="19" y="19"/>
                  </a:lnTo>
                  <a:lnTo>
                    <a:pt x="93" y="19"/>
                  </a:lnTo>
                  <a:lnTo>
                    <a:pt x="147" y="17"/>
                  </a:lnTo>
                  <a:lnTo>
                    <a:pt x="209" y="15"/>
                  </a:lnTo>
                  <a:lnTo>
                    <a:pt x="274" y="11"/>
                  </a:lnTo>
                  <a:lnTo>
                    <a:pt x="343" y="7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F9FC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9" name="Freeform 7"/>
            <p:cNvSpPr>
              <a:spLocks/>
            </p:cNvSpPr>
            <p:nvPr/>
          </p:nvSpPr>
          <p:spPr bwMode="auto">
            <a:xfrm>
              <a:off x="1370013" y="2600325"/>
              <a:ext cx="1408112" cy="1363663"/>
            </a:xfrm>
            <a:custGeom>
              <a:avLst/>
              <a:gdLst/>
              <a:ahLst/>
              <a:cxnLst>
                <a:cxn ang="0">
                  <a:pos x="416" y="0"/>
                </a:cxn>
                <a:cxn ang="0">
                  <a:pos x="479" y="3"/>
                </a:cxn>
                <a:cxn ang="0">
                  <a:pos x="542" y="16"/>
                </a:cxn>
                <a:cxn ang="0">
                  <a:pos x="606" y="37"/>
                </a:cxn>
                <a:cxn ang="0">
                  <a:pos x="661" y="65"/>
                </a:cxn>
                <a:cxn ang="0">
                  <a:pos x="710" y="102"/>
                </a:cxn>
                <a:cxn ang="0">
                  <a:pos x="755" y="145"/>
                </a:cxn>
                <a:cxn ang="0">
                  <a:pos x="792" y="194"/>
                </a:cxn>
                <a:cxn ang="0">
                  <a:pos x="823" y="246"/>
                </a:cxn>
                <a:cxn ang="0">
                  <a:pos x="850" y="302"/>
                </a:cxn>
                <a:cxn ang="0">
                  <a:pos x="868" y="358"/>
                </a:cxn>
                <a:cxn ang="0">
                  <a:pos x="881" y="417"/>
                </a:cxn>
                <a:cxn ang="0">
                  <a:pos x="887" y="473"/>
                </a:cxn>
                <a:cxn ang="0">
                  <a:pos x="887" y="529"/>
                </a:cxn>
                <a:cxn ang="0">
                  <a:pos x="877" y="581"/>
                </a:cxn>
                <a:cxn ang="0">
                  <a:pos x="863" y="630"/>
                </a:cxn>
                <a:cxn ang="0">
                  <a:pos x="835" y="684"/>
                </a:cxn>
                <a:cxn ang="0">
                  <a:pos x="801" y="731"/>
                </a:cxn>
                <a:cxn ang="0">
                  <a:pos x="760" y="770"/>
                </a:cxn>
                <a:cxn ang="0">
                  <a:pos x="712" y="803"/>
                </a:cxn>
                <a:cxn ang="0">
                  <a:pos x="660" y="828"/>
                </a:cxn>
                <a:cxn ang="0">
                  <a:pos x="606" y="846"/>
                </a:cxn>
                <a:cxn ang="0">
                  <a:pos x="546" y="856"/>
                </a:cxn>
                <a:cxn ang="0">
                  <a:pos x="485" y="859"/>
                </a:cxn>
                <a:cxn ang="0">
                  <a:pos x="421" y="854"/>
                </a:cxn>
                <a:cxn ang="0">
                  <a:pos x="358" y="841"/>
                </a:cxn>
                <a:cxn ang="0">
                  <a:pos x="295" y="818"/>
                </a:cxn>
                <a:cxn ang="0">
                  <a:pos x="235" y="788"/>
                </a:cxn>
                <a:cxn ang="0">
                  <a:pos x="179" y="751"/>
                </a:cxn>
                <a:cxn ang="0">
                  <a:pos x="131" y="708"/>
                </a:cxn>
                <a:cxn ang="0">
                  <a:pos x="90" y="660"/>
                </a:cxn>
                <a:cxn ang="0">
                  <a:pos x="54" y="608"/>
                </a:cxn>
                <a:cxn ang="0">
                  <a:pos x="28" y="552"/>
                </a:cxn>
                <a:cxn ang="0">
                  <a:pos x="10" y="494"/>
                </a:cxn>
                <a:cxn ang="0">
                  <a:pos x="0" y="434"/>
                </a:cxn>
                <a:cxn ang="0">
                  <a:pos x="0" y="373"/>
                </a:cxn>
                <a:cxn ang="0">
                  <a:pos x="8" y="311"/>
                </a:cxn>
                <a:cxn ang="0">
                  <a:pos x="28" y="249"/>
                </a:cxn>
                <a:cxn ang="0">
                  <a:pos x="56" y="194"/>
                </a:cxn>
                <a:cxn ang="0">
                  <a:pos x="94" y="143"/>
                </a:cxn>
                <a:cxn ang="0">
                  <a:pos x="136" y="100"/>
                </a:cxn>
                <a:cxn ang="0">
                  <a:pos x="185" y="65"/>
                </a:cxn>
                <a:cxn ang="0">
                  <a:pos x="237" y="37"/>
                </a:cxn>
                <a:cxn ang="0">
                  <a:pos x="293" y="16"/>
                </a:cxn>
                <a:cxn ang="0">
                  <a:pos x="352" y="3"/>
                </a:cxn>
                <a:cxn ang="0">
                  <a:pos x="416" y="0"/>
                </a:cxn>
              </a:cxnLst>
              <a:rect l="0" t="0" r="r" b="b"/>
              <a:pathLst>
                <a:path w="887" h="859">
                  <a:moveTo>
                    <a:pt x="416" y="0"/>
                  </a:moveTo>
                  <a:lnTo>
                    <a:pt x="479" y="3"/>
                  </a:lnTo>
                  <a:lnTo>
                    <a:pt x="542" y="16"/>
                  </a:lnTo>
                  <a:lnTo>
                    <a:pt x="606" y="37"/>
                  </a:lnTo>
                  <a:lnTo>
                    <a:pt x="661" y="65"/>
                  </a:lnTo>
                  <a:lnTo>
                    <a:pt x="710" y="102"/>
                  </a:lnTo>
                  <a:lnTo>
                    <a:pt x="755" y="145"/>
                  </a:lnTo>
                  <a:lnTo>
                    <a:pt x="792" y="194"/>
                  </a:lnTo>
                  <a:lnTo>
                    <a:pt x="823" y="246"/>
                  </a:lnTo>
                  <a:lnTo>
                    <a:pt x="850" y="302"/>
                  </a:lnTo>
                  <a:lnTo>
                    <a:pt x="868" y="358"/>
                  </a:lnTo>
                  <a:lnTo>
                    <a:pt x="881" y="417"/>
                  </a:lnTo>
                  <a:lnTo>
                    <a:pt x="887" y="473"/>
                  </a:lnTo>
                  <a:lnTo>
                    <a:pt x="887" y="529"/>
                  </a:lnTo>
                  <a:lnTo>
                    <a:pt x="877" y="581"/>
                  </a:lnTo>
                  <a:lnTo>
                    <a:pt x="863" y="630"/>
                  </a:lnTo>
                  <a:lnTo>
                    <a:pt x="835" y="684"/>
                  </a:lnTo>
                  <a:lnTo>
                    <a:pt x="801" y="731"/>
                  </a:lnTo>
                  <a:lnTo>
                    <a:pt x="760" y="770"/>
                  </a:lnTo>
                  <a:lnTo>
                    <a:pt x="712" y="803"/>
                  </a:lnTo>
                  <a:lnTo>
                    <a:pt x="660" y="828"/>
                  </a:lnTo>
                  <a:lnTo>
                    <a:pt x="606" y="846"/>
                  </a:lnTo>
                  <a:lnTo>
                    <a:pt x="546" y="856"/>
                  </a:lnTo>
                  <a:lnTo>
                    <a:pt x="485" y="859"/>
                  </a:lnTo>
                  <a:lnTo>
                    <a:pt x="421" y="854"/>
                  </a:lnTo>
                  <a:lnTo>
                    <a:pt x="358" y="841"/>
                  </a:lnTo>
                  <a:lnTo>
                    <a:pt x="295" y="818"/>
                  </a:lnTo>
                  <a:lnTo>
                    <a:pt x="235" y="788"/>
                  </a:lnTo>
                  <a:lnTo>
                    <a:pt x="179" y="751"/>
                  </a:lnTo>
                  <a:lnTo>
                    <a:pt x="131" y="708"/>
                  </a:lnTo>
                  <a:lnTo>
                    <a:pt x="90" y="660"/>
                  </a:lnTo>
                  <a:lnTo>
                    <a:pt x="54" y="608"/>
                  </a:lnTo>
                  <a:lnTo>
                    <a:pt x="28" y="552"/>
                  </a:lnTo>
                  <a:lnTo>
                    <a:pt x="10" y="494"/>
                  </a:lnTo>
                  <a:lnTo>
                    <a:pt x="0" y="434"/>
                  </a:lnTo>
                  <a:lnTo>
                    <a:pt x="0" y="373"/>
                  </a:lnTo>
                  <a:lnTo>
                    <a:pt x="8" y="311"/>
                  </a:lnTo>
                  <a:lnTo>
                    <a:pt x="28" y="249"/>
                  </a:lnTo>
                  <a:lnTo>
                    <a:pt x="56" y="194"/>
                  </a:lnTo>
                  <a:lnTo>
                    <a:pt x="94" y="143"/>
                  </a:lnTo>
                  <a:lnTo>
                    <a:pt x="136" y="100"/>
                  </a:lnTo>
                  <a:lnTo>
                    <a:pt x="185" y="65"/>
                  </a:lnTo>
                  <a:lnTo>
                    <a:pt x="237" y="37"/>
                  </a:lnTo>
                  <a:lnTo>
                    <a:pt x="293" y="16"/>
                  </a:lnTo>
                  <a:lnTo>
                    <a:pt x="352" y="3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FFC8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Freeform 8"/>
            <p:cNvSpPr>
              <a:spLocks/>
            </p:cNvSpPr>
            <p:nvPr/>
          </p:nvSpPr>
          <p:spPr bwMode="auto">
            <a:xfrm>
              <a:off x="1500188" y="2676525"/>
              <a:ext cx="1230312" cy="1190625"/>
            </a:xfrm>
            <a:custGeom>
              <a:avLst/>
              <a:gdLst/>
              <a:ahLst/>
              <a:cxnLst>
                <a:cxn ang="0">
                  <a:pos x="363" y="0"/>
                </a:cxn>
                <a:cxn ang="0">
                  <a:pos x="417" y="4"/>
                </a:cxn>
                <a:cxn ang="0">
                  <a:pos x="473" y="15"/>
                </a:cxn>
                <a:cxn ang="0">
                  <a:pos x="529" y="34"/>
                </a:cxn>
                <a:cxn ang="0">
                  <a:pos x="581" y="62"/>
                </a:cxn>
                <a:cxn ang="0">
                  <a:pos x="628" y="97"/>
                </a:cxn>
                <a:cxn ang="0">
                  <a:pos x="669" y="140"/>
                </a:cxn>
                <a:cxn ang="0">
                  <a:pos x="702" y="187"/>
                </a:cxn>
                <a:cxn ang="0">
                  <a:pos x="730" y="239"/>
                </a:cxn>
                <a:cxn ang="0">
                  <a:pos x="751" y="293"/>
                </a:cxn>
                <a:cxn ang="0">
                  <a:pos x="766" y="347"/>
                </a:cxn>
                <a:cxn ang="0">
                  <a:pos x="775" y="401"/>
                </a:cxn>
                <a:cxn ang="0">
                  <a:pos x="775" y="455"/>
                </a:cxn>
                <a:cxn ang="0">
                  <a:pos x="769" y="505"/>
                </a:cxn>
                <a:cxn ang="0">
                  <a:pos x="754" y="552"/>
                </a:cxn>
                <a:cxn ang="0">
                  <a:pos x="730" y="599"/>
                </a:cxn>
                <a:cxn ang="0">
                  <a:pos x="700" y="640"/>
                </a:cxn>
                <a:cxn ang="0">
                  <a:pos x="663" y="673"/>
                </a:cxn>
                <a:cxn ang="0">
                  <a:pos x="622" y="701"/>
                </a:cxn>
                <a:cxn ang="0">
                  <a:pos x="578" y="724"/>
                </a:cxn>
                <a:cxn ang="0">
                  <a:pos x="529" y="739"/>
                </a:cxn>
                <a:cxn ang="0">
                  <a:pos x="477" y="748"/>
                </a:cxn>
                <a:cxn ang="0">
                  <a:pos x="423" y="750"/>
                </a:cxn>
                <a:cxn ang="0">
                  <a:pos x="369" y="746"/>
                </a:cxn>
                <a:cxn ang="0">
                  <a:pos x="313" y="733"/>
                </a:cxn>
                <a:cxn ang="0">
                  <a:pos x="257" y="714"/>
                </a:cxn>
                <a:cxn ang="0">
                  <a:pos x="200" y="684"/>
                </a:cxn>
                <a:cxn ang="0">
                  <a:pos x="149" y="649"/>
                </a:cxn>
                <a:cxn ang="0">
                  <a:pos x="103" y="606"/>
                </a:cxn>
                <a:cxn ang="0">
                  <a:pos x="66" y="560"/>
                </a:cxn>
                <a:cxn ang="0">
                  <a:pos x="36" y="507"/>
                </a:cxn>
                <a:cxn ang="0">
                  <a:pos x="15" y="453"/>
                </a:cxn>
                <a:cxn ang="0">
                  <a:pos x="2" y="395"/>
                </a:cxn>
                <a:cxn ang="0">
                  <a:pos x="0" y="338"/>
                </a:cxn>
                <a:cxn ang="0">
                  <a:pos x="8" y="278"/>
                </a:cxn>
                <a:cxn ang="0">
                  <a:pos x="26" y="220"/>
                </a:cxn>
                <a:cxn ang="0">
                  <a:pos x="52" y="170"/>
                </a:cxn>
                <a:cxn ang="0">
                  <a:pos x="82" y="127"/>
                </a:cxn>
                <a:cxn ang="0">
                  <a:pos x="120" y="90"/>
                </a:cxn>
                <a:cxn ang="0">
                  <a:pos x="162" y="58"/>
                </a:cxn>
                <a:cxn ang="0">
                  <a:pos x="207" y="34"/>
                </a:cxn>
                <a:cxn ang="0">
                  <a:pos x="257" y="15"/>
                </a:cxn>
                <a:cxn ang="0">
                  <a:pos x="309" y="4"/>
                </a:cxn>
                <a:cxn ang="0">
                  <a:pos x="363" y="0"/>
                </a:cxn>
              </a:cxnLst>
              <a:rect l="0" t="0" r="r" b="b"/>
              <a:pathLst>
                <a:path w="775" h="750">
                  <a:moveTo>
                    <a:pt x="363" y="0"/>
                  </a:moveTo>
                  <a:lnTo>
                    <a:pt x="417" y="4"/>
                  </a:lnTo>
                  <a:lnTo>
                    <a:pt x="473" y="15"/>
                  </a:lnTo>
                  <a:lnTo>
                    <a:pt x="529" y="34"/>
                  </a:lnTo>
                  <a:lnTo>
                    <a:pt x="581" y="62"/>
                  </a:lnTo>
                  <a:lnTo>
                    <a:pt x="628" y="97"/>
                  </a:lnTo>
                  <a:lnTo>
                    <a:pt x="669" y="140"/>
                  </a:lnTo>
                  <a:lnTo>
                    <a:pt x="702" y="187"/>
                  </a:lnTo>
                  <a:lnTo>
                    <a:pt x="730" y="239"/>
                  </a:lnTo>
                  <a:lnTo>
                    <a:pt x="751" y="293"/>
                  </a:lnTo>
                  <a:lnTo>
                    <a:pt x="766" y="347"/>
                  </a:lnTo>
                  <a:lnTo>
                    <a:pt x="775" y="401"/>
                  </a:lnTo>
                  <a:lnTo>
                    <a:pt x="775" y="455"/>
                  </a:lnTo>
                  <a:lnTo>
                    <a:pt x="769" y="505"/>
                  </a:lnTo>
                  <a:lnTo>
                    <a:pt x="754" y="552"/>
                  </a:lnTo>
                  <a:lnTo>
                    <a:pt x="730" y="599"/>
                  </a:lnTo>
                  <a:lnTo>
                    <a:pt x="700" y="640"/>
                  </a:lnTo>
                  <a:lnTo>
                    <a:pt x="663" y="673"/>
                  </a:lnTo>
                  <a:lnTo>
                    <a:pt x="622" y="701"/>
                  </a:lnTo>
                  <a:lnTo>
                    <a:pt x="578" y="724"/>
                  </a:lnTo>
                  <a:lnTo>
                    <a:pt x="529" y="739"/>
                  </a:lnTo>
                  <a:lnTo>
                    <a:pt x="477" y="748"/>
                  </a:lnTo>
                  <a:lnTo>
                    <a:pt x="423" y="750"/>
                  </a:lnTo>
                  <a:lnTo>
                    <a:pt x="369" y="746"/>
                  </a:lnTo>
                  <a:lnTo>
                    <a:pt x="313" y="733"/>
                  </a:lnTo>
                  <a:lnTo>
                    <a:pt x="257" y="714"/>
                  </a:lnTo>
                  <a:lnTo>
                    <a:pt x="200" y="684"/>
                  </a:lnTo>
                  <a:lnTo>
                    <a:pt x="149" y="649"/>
                  </a:lnTo>
                  <a:lnTo>
                    <a:pt x="103" y="606"/>
                  </a:lnTo>
                  <a:lnTo>
                    <a:pt x="66" y="560"/>
                  </a:lnTo>
                  <a:lnTo>
                    <a:pt x="36" y="507"/>
                  </a:lnTo>
                  <a:lnTo>
                    <a:pt x="15" y="453"/>
                  </a:lnTo>
                  <a:lnTo>
                    <a:pt x="2" y="395"/>
                  </a:lnTo>
                  <a:lnTo>
                    <a:pt x="0" y="338"/>
                  </a:lnTo>
                  <a:lnTo>
                    <a:pt x="8" y="278"/>
                  </a:lnTo>
                  <a:lnTo>
                    <a:pt x="26" y="220"/>
                  </a:lnTo>
                  <a:lnTo>
                    <a:pt x="52" y="170"/>
                  </a:lnTo>
                  <a:lnTo>
                    <a:pt x="82" y="127"/>
                  </a:lnTo>
                  <a:lnTo>
                    <a:pt x="120" y="90"/>
                  </a:lnTo>
                  <a:lnTo>
                    <a:pt x="162" y="58"/>
                  </a:lnTo>
                  <a:lnTo>
                    <a:pt x="207" y="34"/>
                  </a:lnTo>
                  <a:lnTo>
                    <a:pt x="257" y="15"/>
                  </a:lnTo>
                  <a:lnTo>
                    <a:pt x="309" y="4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FFD7A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1368425" y="2628900"/>
              <a:ext cx="1211262" cy="1098550"/>
            </a:xfrm>
            <a:custGeom>
              <a:avLst/>
              <a:gdLst/>
              <a:ahLst/>
              <a:cxnLst>
                <a:cxn ang="0">
                  <a:pos x="413" y="0"/>
                </a:cxn>
                <a:cxn ang="0">
                  <a:pos x="476" y="4"/>
                </a:cxn>
                <a:cxn ang="0">
                  <a:pos x="540" y="17"/>
                </a:cxn>
                <a:cxn ang="0">
                  <a:pos x="603" y="38"/>
                </a:cxn>
                <a:cxn ang="0">
                  <a:pos x="648" y="60"/>
                </a:cxn>
                <a:cxn ang="0">
                  <a:pos x="685" y="82"/>
                </a:cxn>
                <a:cxn ang="0">
                  <a:pos x="715" y="108"/>
                </a:cxn>
                <a:cxn ang="0">
                  <a:pos x="741" y="135"/>
                </a:cxn>
                <a:cxn ang="0">
                  <a:pos x="763" y="164"/>
                </a:cxn>
                <a:cxn ang="0">
                  <a:pos x="759" y="207"/>
                </a:cxn>
                <a:cxn ang="0">
                  <a:pos x="748" y="245"/>
                </a:cxn>
                <a:cxn ang="0">
                  <a:pos x="731" y="274"/>
                </a:cxn>
                <a:cxn ang="0">
                  <a:pos x="709" y="300"/>
                </a:cxn>
                <a:cxn ang="0">
                  <a:pos x="681" y="321"/>
                </a:cxn>
                <a:cxn ang="0">
                  <a:pos x="649" y="336"/>
                </a:cxn>
                <a:cxn ang="0">
                  <a:pos x="614" y="349"/>
                </a:cxn>
                <a:cxn ang="0">
                  <a:pos x="577" y="356"/>
                </a:cxn>
                <a:cxn ang="0">
                  <a:pos x="538" y="362"/>
                </a:cxn>
                <a:cxn ang="0">
                  <a:pos x="497" y="364"/>
                </a:cxn>
                <a:cxn ang="0">
                  <a:pos x="458" y="364"/>
                </a:cxn>
                <a:cxn ang="0">
                  <a:pos x="379" y="360"/>
                </a:cxn>
                <a:cxn ang="0">
                  <a:pos x="344" y="356"/>
                </a:cxn>
                <a:cxn ang="0">
                  <a:pos x="312" y="351"/>
                </a:cxn>
                <a:cxn ang="0">
                  <a:pos x="284" y="345"/>
                </a:cxn>
                <a:cxn ang="0">
                  <a:pos x="262" y="342"/>
                </a:cxn>
                <a:cxn ang="0">
                  <a:pos x="243" y="338"/>
                </a:cxn>
                <a:cxn ang="0">
                  <a:pos x="232" y="336"/>
                </a:cxn>
                <a:cxn ang="0">
                  <a:pos x="229" y="334"/>
                </a:cxn>
                <a:cxn ang="0">
                  <a:pos x="240" y="394"/>
                </a:cxn>
                <a:cxn ang="0">
                  <a:pos x="245" y="448"/>
                </a:cxn>
                <a:cxn ang="0">
                  <a:pos x="243" y="496"/>
                </a:cxn>
                <a:cxn ang="0">
                  <a:pos x="236" y="539"/>
                </a:cxn>
                <a:cxn ang="0">
                  <a:pos x="225" y="578"/>
                </a:cxn>
                <a:cxn ang="0">
                  <a:pos x="210" y="612"/>
                </a:cxn>
                <a:cxn ang="0">
                  <a:pos x="193" y="640"/>
                </a:cxn>
                <a:cxn ang="0">
                  <a:pos x="175" y="662"/>
                </a:cxn>
                <a:cxn ang="0">
                  <a:pos x="154" y="679"/>
                </a:cxn>
                <a:cxn ang="0">
                  <a:pos x="135" y="692"/>
                </a:cxn>
                <a:cxn ang="0">
                  <a:pos x="96" y="651"/>
                </a:cxn>
                <a:cxn ang="0">
                  <a:pos x="65" y="606"/>
                </a:cxn>
                <a:cxn ang="0">
                  <a:pos x="39" y="558"/>
                </a:cxn>
                <a:cxn ang="0">
                  <a:pos x="20" y="507"/>
                </a:cxn>
                <a:cxn ang="0">
                  <a:pos x="7" y="453"/>
                </a:cxn>
                <a:cxn ang="0">
                  <a:pos x="0" y="399"/>
                </a:cxn>
                <a:cxn ang="0">
                  <a:pos x="0" y="345"/>
                </a:cxn>
                <a:cxn ang="0">
                  <a:pos x="9" y="297"/>
                </a:cxn>
                <a:cxn ang="0">
                  <a:pos x="26" y="250"/>
                </a:cxn>
                <a:cxn ang="0">
                  <a:pos x="55" y="194"/>
                </a:cxn>
                <a:cxn ang="0">
                  <a:pos x="91" y="144"/>
                </a:cxn>
                <a:cxn ang="0">
                  <a:pos x="134" y="101"/>
                </a:cxn>
                <a:cxn ang="0">
                  <a:pos x="182" y="66"/>
                </a:cxn>
                <a:cxn ang="0">
                  <a:pos x="234" y="38"/>
                </a:cxn>
                <a:cxn ang="0">
                  <a:pos x="292" y="17"/>
                </a:cxn>
                <a:cxn ang="0">
                  <a:pos x="351" y="4"/>
                </a:cxn>
                <a:cxn ang="0">
                  <a:pos x="413" y="0"/>
                </a:cxn>
              </a:cxnLst>
              <a:rect l="0" t="0" r="r" b="b"/>
              <a:pathLst>
                <a:path w="763" h="692">
                  <a:moveTo>
                    <a:pt x="413" y="0"/>
                  </a:moveTo>
                  <a:lnTo>
                    <a:pt x="476" y="4"/>
                  </a:lnTo>
                  <a:lnTo>
                    <a:pt x="540" y="17"/>
                  </a:lnTo>
                  <a:lnTo>
                    <a:pt x="603" y="38"/>
                  </a:lnTo>
                  <a:lnTo>
                    <a:pt x="648" y="60"/>
                  </a:lnTo>
                  <a:lnTo>
                    <a:pt x="685" y="82"/>
                  </a:lnTo>
                  <a:lnTo>
                    <a:pt x="715" y="108"/>
                  </a:lnTo>
                  <a:lnTo>
                    <a:pt x="741" y="135"/>
                  </a:lnTo>
                  <a:lnTo>
                    <a:pt x="763" y="164"/>
                  </a:lnTo>
                  <a:lnTo>
                    <a:pt x="759" y="207"/>
                  </a:lnTo>
                  <a:lnTo>
                    <a:pt x="748" y="245"/>
                  </a:lnTo>
                  <a:lnTo>
                    <a:pt x="731" y="274"/>
                  </a:lnTo>
                  <a:lnTo>
                    <a:pt x="709" y="300"/>
                  </a:lnTo>
                  <a:lnTo>
                    <a:pt x="681" y="321"/>
                  </a:lnTo>
                  <a:lnTo>
                    <a:pt x="649" y="336"/>
                  </a:lnTo>
                  <a:lnTo>
                    <a:pt x="614" y="349"/>
                  </a:lnTo>
                  <a:lnTo>
                    <a:pt x="577" y="356"/>
                  </a:lnTo>
                  <a:lnTo>
                    <a:pt x="538" y="362"/>
                  </a:lnTo>
                  <a:lnTo>
                    <a:pt x="497" y="364"/>
                  </a:lnTo>
                  <a:lnTo>
                    <a:pt x="458" y="364"/>
                  </a:lnTo>
                  <a:lnTo>
                    <a:pt x="379" y="360"/>
                  </a:lnTo>
                  <a:lnTo>
                    <a:pt x="344" y="356"/>
                  </a:lnTo>
                  <a:lnTo>
                    <a:pt x="312" y="351"/>
                  </a:lnTo>
                  <a:lnTo>
                    <a:pt x="284" y="345"/>
                  </a:lnTo>
                  <a:lnTo>
                    <a:pt x="262" y="342"/>
                  </a:lnTo>
                  <a:lnTo>
                    <a:pt x="243" y="338"/>
                  </a:lnTo>
                  <a:lnTo>
                    <a:pt x="232" y="336"/>
                  </a:lnTo>
                  <a:lnTo>
                    <a:pt x="229" y="334"/>
                  </a:lnTo>
                  <a:lnTo>
                    <a:pt x="240" y="394"/>
                  </a:lnTo>
                  <a:lnTo>
                    <a:pt x="245" y="448"/>
                  </a:lnTo>
                  <a:lnTo>
                    <a:pt x="243" y="496"/>
                  </a:lnTo>
                  <a:lnTo>
                    <a:pt x="236" y="539"/>
                  </a:lnTo>
                  <a:lnTo>
                    <a:pt x="225" y="578"/>
                  </a:lnTo>
                  <a:lnTo>
                    <a:pt x="210" y="612"/>
                  </a:lnTo>
                  <a:lnTo>
                    <a:pt x="193" y="640"/>
                  </a:lnTo>
                  <a:lnTo>
                    <a:pt x="175" y="662"/>
                  </a:lnTo>
                  <a:lnTo>
                    <a:pt x="154" y="679"/>
                  </a:lnTo>
                  <a:lnTo>
                    <a:pt x="135" y="692"/>
                  </a:lnTo>
                  <a:lnTo>
                    <a:pt x="96" y="651"/>
                  </a:lnTo>
                  <a:lnTo>
                    <a:pt x="65" y="606"/>
                  </a:lnTo>
                  <a:lnTo>
                    <a:pt x="39" y="558"/>
                  </a:lnTo>
                  <a:lnTo>
                    <a:pt x="20" y="507"/>
                  </a:lnTo>
                  <a:lnTo>
                    <a:pt x="7" y="453"/>
                  </a:lnTo>
                  <a:lnTo>
                    <a:pt x="0" y="399"/>
                  </a:lnTo>
                  <a:lnTo>
                    <a:pt x="0" y="345"/>
                  </a:lnTo>
                  <a:lnTo>
                    <a:pt x="9" y="297"/>
                  </a:lnTo>
                  <a:lnTo>
                    <a:pt x="26" y="250"/>
                  </a:lnTo>
                  <a:lnTo>
                    <a:pt x="55" y="194"/>
                  </a:lnTo>
                  <a:lnTo>
                    <a:pt x="91" y="144"/>
                  </a:lnTo>
                  <a:lnTo>
                    <a:pt x="134" y="101"/>
                  </a:lnTo>
                  <a:lnTo>
                    <a:pt x="182" y="66"/>
                  </a:lnTo>
                  <a:lnTo>
                    <a:pt x="234" y="38"/>
                  </a:lnTo>
                  <a:lnTo>
                    <a:pt x="292" y="17"/>
                  </a:lnTo>
                  <a:lnTo>
                    <a:pt x="351" y="4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E693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4" name="Freeform 10"/>
            <p:cNvSpPr>
              <a:spLocks/>
            </p:cNvSpPr>
            <p:nvPr/>
          </p:nvSpPr>
          <p:spPr bwMode="auto">
            <a:xfrm>
              <a:off x="1368425" y="2600325"/>
              <a:ext cx="1217612" cy="1106488"/>
            </a:xfrm>
            <a:custGeom>
              <a:avLst/>
              <a:gdLst/>
              <a:ahLst/>
              <a:cxnLst>
                <a:cxn ang="0">
                  <a:pos x="417" y="0"/>
                </a:cxn>
                <a:cxn ang="0">
                  <a:pos x="480" y="3"/>
                </a:cxn>
                <a:cxn ang="0">
                  <a:pos x="543" y="16"/>
                </a:cxn>
                <a:cxn ang="0">
                  <a:pos x="607" y="37"/>
                </a:cxn>
                <a:cxn ang="0">
                  <a:pos x="651" y="59"/>
                </a:cxn>
                <a:cxn ang="0">
                  <a:pos x="687" y="82"/>
                </a:cxn>
                <a:cxn ang="0">
                  <a:pos x="716" y="108"/>
                </a:cxn>
                <a:cxn ang="0">
                  <a:pos x="744" y="134"/>
                </a:cxn>
                <a:cxn ang="0">
                  <a:pos x="767" y="164"/>
                </a:cxn>
                <a:cxn ang="0">
                  <a:pos x="763" y="207"/>
                </a:cxn>
                <a:cxn ang="0">
                  <a:pos x="752" y="244"/>
                </a:cxn>
                <a:cxn ang="0">
                  <a:pos x="735" y="274"/>
                </a:cxn>
                <a:cxn ang="0">
                  <a:pos x="713" y="300"/>
                </a:cxn>
                <a:cxn ang="0">
                  <a:pos x="685" y="320"/>
                </a:cxn>
                <a:cxn ang="0">
                  <a:pos x="653" y="335"/>
                </a:cxn>
                <a:cxn ang="0">
                  <a:pos x="618" y="348"/>
                </a:cxn>
                <a:cxn ang="0">
                  <a:pos x="581" y="356"/>
                </a:cxn>
                <a:cxn ang="0">
                  <a:pos x="541" y="361"/>
                </a:cxn>
                <a:cxn ang="0">
                  <a:pos x="500" y="363"/>
                </a:cxn>
                <a:cxn ang="0">
                  <a:pos x="461" y="363"/>
                </a:cxn>
                <a:cxn ang="0">
                  <a:pos x="383" y="360"/>
                </a:cxn>
                <a:cxn ang="0">
                  <a:pos x="348" y="356"/>
                </a:cxn>
                <a:cxn ang="0">
                  <a:pos x="316" y="350"/>
                </a:cxn>
                <a:cxn ang="0">
                  <a:pos x="288" y="345"/>
                </a:cxn>
                <a:cxn ang="0">
                  <a:pos x="266" y="341"/>
                </a:cxn>
                <a:cxn ang="0">
                  <a:pos x="247" y="337"/>
                </a:cxn>
                <a:cxn ang="0">
                  <a:pos x="236" y="335"/>
                </a:cxn>
                <a:cxn ang="0">
                  <a:pos x="232" y="333"/>
                </a:cxn>
                <a:cxn ang="0">
                  <a:pos x="245" y="395"/>
                </a:cxn>
                <a:cxn ang="0">
                  <a:pos x="251" y="451"/>
                </a:cxn>
                <a:cxn ang="0">
                  <a:pos x="249" y="501"/>
                </a:cxn>
                <a:cxn ang="0">
                  <a:pos x="242" y="544"/>
                </a:cxn>
                <a:cxn ang="0">
                  <a:pos x="230" y="583"/>
                </a:cxn>
                <a:cxn ang="0">
                  <a:pos x="216" y="615"/>
                </a:cxn>
                <a:cxn ang="0">
                  <a:pos x="197" y="643"/>
                </a:cxn>
                <a:cxn ang="0">
                  <a:pos x="178" y="663"/>
                </a:cxn>
                <a:cxn ang="0">
                  <a:pos x="158" y="680"/>
                </a:cxn>
                <a:cxn ang="0">
                  <a:pos x="139" y="691"/>
                </a:cxn>
                <a:cxn ang="0">
                  <a:pos x="121" y="697"/>
                </a:cxn>
                <a:cxn ang="0">
                  <a:pos x="81" y="649"/>
                </a:cxn>
                <a:cxn ang="0">
                  <a:pos x="50" y="598"/>
                </a:cxn>
                <a:cxn ang="0">
                  <a:pos x="26" y="544"/>
                </a:cxn>
                <a:cxn ang="0">
                  <a:pos x="9" y="486"/>
                </a:cxn>
                <a:cxn ang="0">
                  <a:pos x="0" y="429"/>
                </a:cxn>
                <a:cxn ang="0">
                  <a:pos x="0" y="369"/>
                </a:cxn>
                <a:cxn ang="0">
                  <a:pos x="11" y="309"/>
                </a:cxn>
                <a:cxn ang="0">
                  <a:pos x="29" y="249"/>
                </a:cxn>
                <a:cxn ang="0">
                  <a:pos x="57" y="194"/>
                </a:cxn>
                <a:cxn ang="0">
                  <a:pos x="95" y="143"/>
                </a:cxn>
                <a:cxn ang="0">
                  <a:pos x="137" y="100"/>
                </a:cxn>
                <a:cxn ang="0">
                  <a:pos x="186" y="65"/>
                </a:cxn>
                <a:cxn ang="0">
                  <a:pos x="238" y="37"/>
                </a:cxn>
                <a:cxn ang="0">
                  <a:pos x="294" y="16"/>
                </a:cxn>
                <a:cxn ang="0">
                  <a:pos x="353" y="3"/>
                </a:cxn>
                <a:cxn ang="0">
                  <a:pos x="417" y="0"/>
                </a:cxn>
              </a:cxnLst>
              <a:rect l="0" t="0" r="r" b="b"/>
              <a:pathLst>
                <a:path w="767" h="697">
                  <a:moveTo>
                    <a:pt x="417" y="0"/>
                  </a:moveTo>
                  <a:lnTo>
                    <a:pt x="480" y="3"/>
                  </a:lnTo>
                  <a:lnTo>
                    <a:pt x="543" y="16"/>
                  </a:lnTo>
                  <a:lnTo>
                    <a:pt x="607" y="37"/>
                  </a:lnTo>
                  <a:lnTo>
                    <a:pt x="651" y="59"/>
                  </a:lnTo>
                  <a:lnTo>
                    <a:pt x="687" y="82"/>
                  </a:lnTo>
                  <a:lnTo>
                    <a:pt x="716" y="108"/>
                  </a:lnTo>
                  <a:lnTo>
                    <a:pt x="744" y="134"/>
                  </a:lnTo>
                  <a:lnTo>
                    <a:pt x="767" y="164"/>
                  </a:lnTo>
                  <a:lnTo>
                    <a:pt x="763" y="207"/>
                  </a:lnTo>
                  <a:lnTo>
                    <a:pt x="752" y="244"/>
                  </a:lnTo>
                  <a:lnTo>
                    <a:pt x="735" y="274"/>
                  </a:lnTo>
                  <a:lnTo>
                    <a:pt x="713" y="300"/>
                  </a:lnTo>
                  <a:lnTo>
                    <a:pt x="685" y="320"/>
                  </a:lnTo>
                  <a:lnTo>
                    <a:pt x="653" y="335"/>
                  </a:lnTo>
                  <a:lnTo>
                    <a:pt x="618" y="348"/>
                  </a:lnTo>
                  <a:lnTo>
                    <a:pt x="581" y="356"/>
                  </a:lnTo>
                  <a:lnTo>
                    <a:pt x="541" y="361"/>
                  </a:lnTo>
                  <a:lnTo>
                    <a:pt x="500" y="363"/>
                  </a:lnTo>
                  <a:lnTo>
                    <a:pt x="461" y="363"/>
                  </a:lnTo>
                  <a:lnTo>
                    <a:pt x="383" y="360"/>
                  </a:lnTo>
                  <a:lnTo>
                    <a:pt x="348" y="356"/>
                  </a:lnTo>
                  <a:lnTo>
                    <a:pt x="316" y="350"/>
                  </a:lnTo>
                  <a:lnTo>
                    <a:pt x="288" y="345"/>
                  </a:lnTo>
                  <a:lnTo>
                    <a:pt x="266" y="341"/>
                  </a:lnTo>
                  <a:lnTo>
                    <a:pt x="247" y="337"/>
                  </a:lnTo>
                  <a:lnTo>
                    <a:pt x="236" y="335"/>
                  </a:lnTo>
                  <a:lnTo>
                    <a:pt x="232" y="333"/>
                  </a:lnTo>
                  <a:lnTo>
                    <a:pt x="245" y="395"/>
                  </a:lnTo>
                  <a:lnTo>
                    <a:pt x="251" y="451"/>
                  </a:lnTo>
                  <a:lnTo>
                    <a:pt x="249" y="501"/>
                  </a:lnTo>
                  <a:lnTo>
                    <a:pt x="242" y="544"/>
                  </a:lnTo>
                  <a:lnTo>
                    <a:pt x="230" y="583"/>
                  </a:lnTo>
                  <a:lnTo>
                    <a:pt x="216" y="615"/>
                  </a:lnTo>
                  <a:lnTo>
                    <a:pt x="197" y="643"/>
                  </a:lnTo>
                  <a:lnTo>
                    <a:pt x="178" y="663"/>
                  </a:lnTo>
                  <a:lnTo>
                    <a:pt x="158" y="680"/>
                  </a:lnTo>
                  <a:lnTo>
                    <a:pt x="139" y="691"/>
                  </a:lnTo>
                  <a:lnTo>
                    <a:pt x="121" y="697"/>
                  </a:lnTo>
                  <a:lnTo>
                    <a:pt x="81" y="649"/>
                  </a:lnTo>
                  <a:lnTo>
                    <a:pt x="50" y="598"/>
                  </a:lnTo>
                  <a:lnTo>
                    <a:pt x="26" y="544"/>
                  </a:lnTo>
                  <a:lnTo>
                    <a:pt x="9" y="486"/>
                  </a:lnTo>
                  <a:lnTo>
                    <a:pt x="0" y="429"/>
                  </a:lnTo>
                  <a:lnTo>
                    <a:pt x="0" y="369"/>
                  </a:lnTo>
                  <a:lnTo>
                    <a:pt x="11" y="309"/>
                  </a:lnTo>
                  <a:lnTo>
                    <a:pt x="29" y="249"/>
                  </a:lnTo>
                  <a:lnTo>
                    <a:pt x="57" y="194"/>
                  </a:lnTo>
                  <a:lnTo>
                    <a:pt x="95" y="143"/>
                  </a:lnTo>
                  <a:lnTo>
                    <a:pt x="137" y="100"/>
                  </a:lnTo>
                  <a:lnTo>
                    <a:pt x="186" y="65"/>
                  </a:lnTo>
                  <a:lnTo>
                    <a:pt x="238" y="37"/>
                  </a:lnTo>
                  <a:lnTo>
                    <a:pt x="294" y="16"/>
                  </a:lnTo>
                  <a:lnTo>
                    <a:pt x="353" y="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Freeform 11"/>
            <p:cNvSpPr>
              <a:spLocks/>
            </p:cNvSpPr>
            <p:nvPr/>
          </p:nvSpPr>
          <p:spPr bwMode="auto">
            <a:xfrm>
              <a:off x="2047875" y="4138613"/>
              <a:ext cx="277812" cy="169863"/>
            </a:xfrm>
            <a:custGeom>
              <a:avLst/>
              <a:gdLst/>
              <a:ahLst/>
              <a:cxnLst>
                <a:cxn ang="0">
                  <a:pos x="175" y="0"/>
                </a:cxn>
                <a:cxn ang="0">
                  <a:pos x="138" y="105"/>
                </a:cxn>
                <a:cxn ang="0">
                  <a:pos x="89" y="107"/>
                </a:cxn>
                <a:cxn ang="0">
                  <a:pos x="0" y="8"/>
                </a:cxn>
                <a:cxn ang="0">
                  <a:pos x="54" y="6"/>
                </a:cxn>
                <a:cxn ang="0">
                  <a:pos x="113" y="4"/>
                </a:cxn>
                <a:cxn ang="0">
                  <a:pos x="175" y="0"/>
                </a:cxn>
              </a:cxnLst>
              <a:rect l="0" t="0" r="r" b="b"/>
              <a:pathLst>
                <a:path w="175" h="107">
                  <a:moveTo>
                    <a:pt x="175" y="0"/>
                  </a:moveTo>
                  <a:lnTo>
                    <a:pt x="138" y="105"/>
                  </a:lnTo>
                  <a:lnTo>
                    <a:pt x="89" y="107"/>
                  </a:lnTo>
                  <a:lnTo>
                    <a:pt x="0" y="8"/>
                  </a:lnTo>
                  <a:lnTo>
                    <a:pt x="54" y="6"/>
                  </a:lnTo>
                  <a:lnTo>
                    <a:pt x="113" y="4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DA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Freeform 12"/>
            <p:cNvSpPr>
              <a:spLocks/>
            </p:cNvSpPr>
            <p:nvPr/>
          </p:nvSpPr>
          <p:spPr bwMode="auto">
            <a:xfrm>
              <a:off x="2178050" y="4278313"/>
              <a:ext cx="250825" cy="965200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67" y="56"/>
                </a:cxn>
                <a:cxn ang="0">
                  <a:pos x="82" y="116"/>
                </a:cxn>
                <a:cxn ang="0">
                  <a:pos x="97" y="173"/>
                </a:cxn>
                <a:cxn ang="0">
                  <a:pos x="110" y="231"/>
                </a:cxn>
                <a:cxn ang="0">
                  <a:pos x="121" y="287"/>
                </a:cxn>
                <a:cxn ang="0">
                  <a:pos x="130" y="339"/>
                </a:cxn>
                <a:cxn ang="0">
                  <a:pos x="139" y="386"/>
                </a:cxn>
                <a:cxn ang="0">
                  <a:pos x="145" y="427"/>
                </a:cxn>
                <a:cxn ang="0">
                  <a:pos x="151" y="462"/>
                </a:cxn>
                <a:cxn ang="0">
                  <a:pos x="154" y="488"/>
                </a:cxn>
                <a:cxn ang="0">
                  <a:pos x="158" y="505"/>
                </a:cxn>
                <a:cxn ang="0">
                  <a:pos x="158" y="511"/>
                </a:cxn>
                <a:cxn ang="0">
                  <a:pos x="84" y="608"/>
                </a:cxn>
                <a:cxn ang="0">
                  <a:pos x="0" y="520"/>
                </a:cxn>
                <a:cxn ang="0">
                  <a:pos x="3" y="470"/>
                </a:cxn>
                <a:cxn ang="0">
                  <a:pos x="5" y="416"/>
                </a:cxn>
                <a:cxn ang="0">
                  <a:pos x="7" y="360"/>
                </a:cxn>
                <a:cxn ang="0">
                  <a:pos x="9" y="302"/>
                </a:cxn>
                <a:cxn ang="0">
                  <a:pos x="9" y="95"/>
                </a:cxn>
                <a:cxn ang="0">
                  <a:pos x="7" y="58"/>
                </a:cxn>
                <a:cxn ang="0">
                  <a:pos x="7" y="4"/>
                </a:cxn>
                <a:cxn ang="0">
                  <a:pos x="50" y="0"/>
                </a:cxn>
              </a:cxnLst>
              <a:rect l="0" t="0" r="r" b="b"/>
              <a:pathLst>
                <a:path w="158" h="608">
                  <a:moveTo>
                    <a:pt x="50" y="0"/>
                  </a:moveTo>
                  <a:lnTo>
                    <a:pt x="67" y="56"/>
                  </a:lnTo>
                  <a:lnTo>
                    <a:pt x="82" y="116"/>
                  </a:lnTo>
                  <a:lnTo>
                    <a:pt x="97" y="173"/>
                  </a:lnTo>
                  <a:lnTo>
                    <a:pt x="110" y="231"/>
                  </a:lnTo>
                  <a:lnTo>
                    <a:pt x="121" y="287"/>
                  </a:lnTo>
                  <a:lnTo>
                    <a:pt x="130" y="339"/>
                  </a:lnTo>
                  <a:lnTo>
                    <a:pt x="139" y="386"/>
                  </a:lnTo>
                  <a:lnTo>
                    <a:pt x="145" y="427"/>
                  </a:lnTo>
                  <a:lnTo>
                    <a:pt x="151" y="462"/>
                  </a:lnTo>
                  <a:lnTo>
                    <a:pt x="154" y="488"/>
                  </a:lnTo>
                  <a:lnTo>
                    <a:pt x="158" y="505"/>
                  </a:lnTo>
                  <a:lnTo>
                    <a:pt x="158" y="511"/>
                  </a:lnTo>
                  <a:lnTo>
                    <a:pt x="84" y="608"/>
                  </a:lnTo>
                  <a:lnTo>
                    <a:pt x="0" y="520"/>
                  </a:lnTo>
                  <a:lnTo>
                    <a:pt x="3" y="470"/>
                  </a:lnTo>
                  <a:lnTo>
                    <a:pt x="5" y="416"/>
                  </a:lnTo>
                  <a:lnTo>
                    <a:pt x="7" y="360"/>
                  </a:lnTo>
                  <a:lnTo>
                    <a:pt x="9" y="302"/>
                  </a:lnTo>
                  <a:lnTo>
                    <a:pt x="9" y="95"/>
                  </a:lnTo>
                  <a:lnTo>
                    <a:pt x="7" y="58"/>
                  </a:lnTo>
                  <a:lnTo>
                    <a:pt x="7" y="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DA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" name="Freeform 13"/>
            <p:cNvSpPr>
              <a:spLocks/>
            </p:cNvSpPr>
            <p:nvPr/>
          </p:nvSpPr>
          <p:spPr bwMode="auto">
            <a:xfrm>
              <a:off x="1574800" y="2682875"/>
              <a:ext cx="895350" cy="417513"/>
            </a:xfrm>
            <a:custGeom>
              <a:avLst/>
              <a:gdLst/>
              <a:ahLst/>
              <a:cxnLst>
                <a:cxn ang="0">
                  <a:pos x="411" y="0"/>
                </a:cxn>
                <a:cxn ang="0">
                  <a:pos x="417" y="2"/>
                </a:cxn>
                <a:cxn ang="0">
                  <a:pos x="432" y="5"/>
                </a:cxn>
                <a:cxn ang="0">
                  <a:pos x="452" y="11"/>
                </a:cxn>
                <a:cxn ang="0">
                  <a:pos x="477" y="20"/>
                </a:cxn>
                <a:cxn ang="0">
                  <a:pos x="503" y="33"/>
                </a:cxn>
                <a:cxn ang="0">
                  <a:pos x="527" y="50"/>
                </a:cxn>
                <a:cxn ang="0">
                  <a:pos x="547" y="71"/>
                </a:cxn>
                <a:cxn ang="0">
                  <a:pos x="560" y="95"/>
                </a:cxn>
                <a:cxn ang="0">
                  <a:pos x="564" y="112"/>
                </a:cxn>
                <a:cxn ang="0">
                  <a:pos x="564" y="132"/>
                </a:cxn>
                <a:cxn ang="0">
                  <a:pos x="560" y="153"/>
                </a:cxn>
                <a:cxn ang="0">
                  <a:pos x="551" y="175"/>
                </a:cxn>
                <a:cxn ang="0">
                  <a:pos x="538" y="196"/>
                </a:cxn>
                <a:cxn ang="0">
                  <a:pos x="518" y="216"/>
                </a:cxn>
                <a:cxn ang="0">
                  <a:pos x="491" y="233"/>
                </a:cxn>
                <a:cxn ang="0">
                  <a:pos x="460" y="248"/>
                </a:cxn>
                <a:cxn ang="0">
                  <a:pos x="419" y="257"/>
                </a:cxn>
                <a:cxn ang="0">
                  <a:pos x="370" y="263"/>
                </a:cxn>
                <a:cxn ang="0">
                  <a:pos x="302" y="263"/>
                </a:cxn>
                <a:cxn ang="0">
                  <a:pos x="240" y="259"/>
                </a:cxn>
                <a:cxn ang="0">
                  <a:pos x="184" y="252"/>
                </a:cxn>
                <a:cxn ang="0">
                  <a:pos x="136" y="240"/>
                </a:cxn>
                <a:cxn ang="0">
                  <a:pos x="95" y="227"/>
                </a:cxn>
                <a:cxn ang="0">
                  <a:pos x="61" y="214"/>
                </a:cxn>
                <a:cxn ang="0">
                  <a:pos x="35" y="203"/>
                </a:cxn>
                <a:cxn ang="0">
                  <a:pos x="15" y="192"/>
                </a:cxn>
                <a:cxn ang="0">
                  <a:pos x="4" y="184"/>
                </a:cxn>
                <a:cxn ang="0">
                  <a:pos x="0" y="183"/>
                </a:cxn>
                <a:cxn ang="0">
                  <a:pos x="63" y="190"/>
                </a:cxn>
                <a:cxn ang="0">
                  <a:pos x="119" y="192"/>
                </a:cxn>
                <a:cxn ang="0">
                  <a:pos x="169" y="186"/>
                </a:cxn>
                <a:cxn ang="0">
                  <a:pos x="214" y="175"/>
                </a:cxn>
                <a:cxn ang="0">
                  <a:pos x="253" y="160"/>
                </a:cxn>
                <a:cxn ang="0">
                  <a:pos x="289" y="143"/>
                </a:cxn>
                <a:cxn ang="0">
                  <a:pos x="316" y="123"/>
                </a:cxn>
                <a:cxn ang="0">
                  <a:pos x="343" y="102"/>
                </a:cxn>
                <a:cxn ang="0">
                  <a:pos x="361" y="80"/>
                </a:cxn>
                <a:cxn ang="0">
                  <a:pos x="378" y="60"/>
                </a:cxn>
                <a:cxn ang="0">
                  <a:pos x="391" y="41"/>
                </a:cxn>
                <a:cxn ang="0">
                  <a:pos x="400" y="24"/>
                </a:cxn>
                <a:cxn ang="0">
                  <a:pos x="406" y="11"/>
                </a:cxn>
                <a:cxn ang="0">
                  <a:pos x="411" y="0"/>
                </a:cxn>
              </a:cxnLst>
              <a:rect l="0" t="0" r="r" b="b"/>
              <a:pathLst>
                <a:path w="564" h="263">
                  <a:moveTo>
                    <a:pt x="411" y="0"/>
                  </a:moveTo>
                  <a:lnTo>
                    <a:pt x="417" y="2"/>
                  </a:lnTo>
                  <a:lnTo>
                    <a:pt x="432" y="5"/>
                  </a:lnTo>
                  <a:lnTo>
                    <a:pt x="452" y="11"/>
                  </a:lnTo>
                  <a:lnTo>
                    <a:pt x="477" y="20"/>
                  </a:lnTo>
                  <a:lnTo>
                    <a:pt x="503" y="33"/>
                  </a:lnTo>
                  <a:lnTo>
                    <a:pt x="527" y="50"/>
                  </a:lnTo>
                  <a:lnTo>
                    <a:pt x="547" y="71"/>
                  </a:lnTo>
                  <a:lnTo>
                    <a:pt x="560" y="95"/>
                  </a:lnTo>
                  <a:lnTo>
                    <a:pt x="564" y="112"/>
                  </a:lnTo>
                  <a:lnTo>
                    <a:pt x="564" y="132"/>
                  </a:lnTo>
                  <a:lnTo>
                    <a:pt x="560" y="153"/>
                  </a:lnTo>
                  <a:lnTo>
                    <a:pt x="551" y="175"/>
                  </a:lnTo>
                  <a:lnTo>
                    <a:pt x="538" y="196"/>
                  </a:lnTo>
                  <a:lnTo>
                    <a:pt x="518" y="216"/>
                  </a:lnTo>
                  <a:lnTo>
                    <a:pt x="491" y="233"/>
                  </a:lnTo>
                  <a:lnTo>
                    <a:pt x="460" y="248"/>
                  </a:lnTo>
                  <a:lnTo>
                    <a:pt x="419" y="257"/>
                  </a:lnTo>
                  <a:lnTo>
                    <a:pt x="370" y="263"/>
                  </a:lnTo>
                  <a:lnTo>
                    <a:pt x="302" y="263"/>
                  </a:lnTo>
                  <a:lnTo>
                    <a:pt x="240" y="259"/>
                  </a:lnTo>
                  <a:lnTo>
                    <a:pt x="184" y="252"/>
                  </a:lnTo>
                  <a:lnTo>
                    <a:pt x="136" y="240"/>
                  </a:lnTo>
                  <a:lnTo>
                    <a:pt x="95" y="227"/>
                  </a:lnTo>
                  <a:lnTo>
                    <a:pt x="61" y="214"/>
                  </a:lnTo>
                  <a:lnTo>
                    <a:pt x="35" y="203"/>
                  </a:lnTo>
                  <a:lnTo>
                    <a:pt x="15" y="192"/>
                  </a:lnTo>
                  <a:lnTo>
                    <a:pt x="4" y="184"/>
                  </a:lnTo>
                  <a:lnTo>
                    <a:pt x="0" y="183"/>
                  </a:lnTo>
                  <a:lnTo>
                    <a:pt x="63" y="190"/>
                  </a:lnTo>
                  <a:lnTo>
                    <a:pt x="119" y="192"/>
                  </a:lnTo>
                  <a:lnTo>
                    <a:pt x="169" y="186"/>
                  </a:lnTo>
                  <a:lnTo>
                    <a:pt x="214" y="175"/>
                  </a:lnTo>
                  <a:lnTo>
                    <a:pt x="253" y="160"/>
                  </a:lnTo>
                  <a:lnTo>
                    <a:pt x="289" y="143"/>
                  </a:lnTo>
                  <a:lnTo>
                    <a:pt x="316" y="123"/>
                  </a:lnTo>
                  <a:lnTo>
                    <a:pt x="343" y="102"/>
                  </a:lnTo>
                  <a:lnTo>
                    <a:pt x="361" y="80"/>
                  </a:lnTo>
                  <a:lnTo>
                    <a:pt x="378" y="60"/>
                  </a:lnTo>
                  <a:lnTo>
                    <a:pt x="391" y="41"/>
                  </a:lnTo>
                  <a:lnTo>
                    <a:pt x="400" y="24"/>
                  </a:lnTo>
                  <a:lnTo>
                    <a:pt x="406" y="11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" name="Freeform 14"/>
            <p:cNvSpPr>
              <a:spLocks noEditPoints="1"/>
            </p:cNvSpPr>
            <p:nvPr/>
          </p:nvSpPr>
          <p:spPr bwMode="auto">
            <a:xfrm>
              <a:off x="2130425" y="2863850"/>
              <a:ext cx="339725" cy="241300"/>
            </a:xfrm>
            <a:custGeom>
              <a:avLst/>
              <a:gdLst/>
              <a:ahLst/>
              <a:cxnLst>
                <a:cxn ang="0">
                  <a:pos x="4" y="152"/>
                </a:cxn>
                <a:cxn ang="0">
                  <a:pos x="0" y="152"/>
                </a:cxn>
                <a:cxn ang="0">
                  <a:pos x="4" y="152"/>
                </a:cxn>
                <a:cxn ang="0">
                  <a:pos x="212" y="0"/>
                </a:cxn>
                <a:cxn ang="0">
                  <a:pos x="212" y="1"/>
                </a:cxn>
                <a:cxn ang="0">
                  <a:pos x="214" y="9"/>
                </a:cxn>
                <a:cxn ang="0">
                  <a:pos x="214" y="31"/>
                </a:cxn>
                <a:cxn ang="0">
                  <a:pos x="212" y="44"/>
                </a:cxn>
                <a:cxn ang="0">
                  <a:pos x="209" y="61"/>
                </a:cxn>
                <a:cxn ang="0">
                  <a:pos x="201" y="78"/>
                </a:cxn>
                <a:cxn ang="0">
                  <a:pos x="190" y="95"/>
                </a:cxn>
                <a:cxn ang="0">
                  <a:pos x="173" y="110"/>
                </a:cxn>
                <a:cxn ang="0">
                  <a:pos x="153" y="125"/>
                </a:cxn>
                <a:cxn ang="0">
                  <a:pos x="125" y="136"/>
                </a:cxn>
                <a:cxn ang="0">
                  <a:pos x="91" y="145"/>
                </a:cxn>
                <a:cxn ang="0">
                  <a:pos x="50" y="151"/>
                </a:cxn>
                <a:cxn ang="0">
                  <a:pos x="4" y="152"/>
                </a:cxn>
                <a:cxn ang="0">
                  <a:pos x="13" y="151"/>
                </a:cxn>
                <a:cxn ang="0">
                  <a:pos x="30" y="149"/>
                </a:cxn>
                <a:cxn ang="0">
                  <a:pos x="48" y="147"/>
                </a:cxn>
                <a:cxn ang="0">
                  <a:pos x="71" y="141"/>
                </a:cxn>
                <a:cxn ang="0">
                  <a:pos x="95" y="134"/>
                </a:cxn>
                <a:cxn ang="0">
                  <a:pos x="121" y="125"/>
                </a:cxn>
                <a:cxn ang="0">
                  <a:pos x="145" y="113"/>
                </a:cxn>
                <a:cxn ang="0">
                  <a:pos x="168" y="98"/>
                </a:cxn>
                <a:cxn ang="0">
                  <a:pos x="186" y="80"/>
                </a:cxn>
                <a:cxn ang="0">
                  <a:pos x="201" y="57"/>
                </a:cxn>
                <a:cxn ang="0">
                  <a:pos x="210" y="31"/>
                </a:cxn>
                <a:cxn ang="0">
                  <a:pos x="212" y="0"/>
                </a:cxn>
              </a:cxnLst>
              <a:rect l="0" t="0" r="r" b="b"/>
              <a:pathLst>
                <a:path w="214" h="152">
                  <a:moveTo>
                    <a:pt x="4" y="152"/>
                  </a:moveTo>
                  <a:lnTo>
                    <a:pt x="0" y="152"/>
                  </a:lnTo>
                  <a:lnTo>
                    <a:pt x="4" y="152"/>
                  </a:lnTo>
                  <a:close/>
                  <a:moveTo>
                    <a:pt x="212" y="0"/>
                  </a:moveTo>
                  <a:lnTo>
                    <a:pt x="212" y="1"/>
                  </a:lnTo>
                  <a:lnTo>
                    <a:pt x="214" y="9"/>
                  </a:lnTo>
                  <a:lnTo>
                    <a:pt x="214" y="31"/>
                  </a:lnTo>
                  <a:lnTo>
                    <a:pt x="212" y="44"/>
                  </a:lnTo>
                  <a:lnTo>
                    <a:pt x="209" y="61"/>
                  </a:lnTo>
                  <a:lnTo>
                    <a:pt x="201" y="78"/>
                  </a:lnTo>
                  <a:lnTo>
                    <a:pt x="190" y="95"/>
                  </a:lnTo>
                  <a:lnTo>
                    <a:pt x="173" y="110"/>
                  </a:lnTo>
                  <a:lnTo>
                    <a:pt x="153" y="125"/>
                  </a:lnTo>
                  <a:lnTo>
                    <a:pt x="125" y="136"/>
                  </a:lnTo>
                  <a:lnTo>
                    <a:pt x="91" y="145"/>
                  </a:lnTo>
                  <a:lnTo>
                    <a:pt x="50" y="151"/>
                  </a:lnTo>
                  <a:lnTo>
                    <a:pt x="4" y="152"/>
                  </a:lnTo>
                  <a:lnTo>
                    <a:pt x="13" y="151"/>
                  </a:lnTo>
                  <a:lnTo>
                    <a:pt x="30" y="149"/>
                  </a:lnTo>
                  <a:lnTo>
                    <a:pt x="48" y="147"/>
                  </a:lnTo>
                  <a:lnTo>
                    <a:pt x="71" y="141"/>
                  </a:lnTo>
                  <a:lnTo>
                    <a:pt x="95" y="134"/>
                  </a:lnTo>
                  <a:lnTo>
                    <a:pt x="121" y="125"/>
                  </a:lnTo>
                  <a:lnTo>
                    <a:pt x="145" y="113"/>
                  </a:lnTo>
                  <a:lnTo>
                    <a:pt x="168" y="98"/>
                  </a:lnTo>
                  <a:lnTo>
                    <a:pt x="186" y="80"/>
                  </a:lnTo>
                  <a:lnTo>
                    <a:pt x="201" y="57"/>
                  </a:lnTo>
                  <a:lnTo>
                    <a:pt x="210" y="31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A6B8B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Freeform 15"/>
            <p:cNvSpPr>
              <a:spLocks/>
            </p:cNvSpPr>
            <p:nvPr/>
          </p:nvSpPr>
          <p:spPr bwMode="auto">
            <a:xfrm>
              <a:off x="2635250" y="3011488"/>
              <a:ext cx="95250" cy="4873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4"/>
                </a:cxn>
                <a:cxn ang="0">
                  <a:pos x="10" y="13"/>
                </a:cxn>
                <a:cxn ang="0">
                  <a:pos x="19" y="30"/>
                </a:cxn>
                <a:cxn ang="0">
                  <a:pos x="30" y="52"/>
                </a:cxn>
                <a:cxn ang="0">
                  <a:pos x="39" y="80"/>
                </a:cxn>
                <a:cxn ang="0">
                  <a:pos x="51" y="115"/>
                </a:cxn>
                <a:cxn ang="0">
                  <a:pos x="56" y="155"/>
                </a:cxn>
                <a:cxn ang="0">
                  <a:pos x="60" y="201"/>
                </a:cxn>
                <a:cxn ang="0">
                  <a:pos x="56" y="252"/>
                </a:cxn>
                <a:cxn ang="0">
                  <a:pos x="47" y="307"/>
                </a:cxn>
                <a:cxn ang="0">
                  <a:pos x="47" y="302"/>
                </a:cxn>
                <a:cxn ang="0">
                  <a:pos x="49" y="287"/>
                </a:cxn>
                <a:cxn ang="0">
                  <a:pos x="51" y="261"/>
                </a:cxn>
                <a:cxn ang="0">
                  <a:pos x="51" y="229"/>
                </a:cxn>
                <a:cxn ang="0">
                  <a:pos x="49" y="190"/>
                </a:cxn>
                <a:cxn ang="0">
                  <a:pos x="43" y="147"/>
                </a:cxn>
                <a:cxn ang="0">
                  <a:pos x="34" y="99"/>
                </a:cxn>
                <a:cxn ang="0">
                  <a:pos x="21" y="50"/>
                </a:cxn>
                <a:cxn ang="0">
                  <a:pos x="0" y="0"/>
                </a:cxn>
              </a:cxnLst>
              <a:rect l="0" t="0" r="r" b="b"/>
              <a:pathLst>
                <a:path w="60" h="307">
                  <a:moveTo>
                    <a:pt x="0" y="0"/>
                  </a:moveTo>
                  <a:lnTo>
                    <a:pt x="2" y="4"/>
                  </a:lnTo>
                  <a:lnTo>
                    <a:pt x="10" y="13"/>
                  </a:lnTo>
                  <a:lnTo>
                    <a:pt x="19" y="30"/>
                  </a:lnTo>
                  <a:lnTo>
                    <a:pt x="30" y="52"/>
                  </a:lnTo>
                  <a:lnTo>
                    <a:pt x="39" y="80"/>
                  </a:lnTo>
                  <a:lnTo>
                    <a:pt x="51" y="115"/>
                  </a:lnTo>
                  <a:lnTo>
                    <a:pt x="56" y="155"/>
                  </a:lnTo>
                  <a:lnTo>
                    <a:pt x="60" y="201"/>
                  </a:lnTo>
                  <a:lnTo>
                    <a:pt x="56" y="252"/>
                  </a:lnTo>
                  <a:lnTo>
                    <a:pt x="47" y="307"/>
                  </a:lnTo>
                  <a:lnTo>
                    <a:pt x="47" y="302"/>
                  </a:lnTo>
                  <a:lnTo>
                    <a:pt x="49" y="287"/>
                  </a:lnTo>
                  <a:lnTo>
                    <a:pt x="51" y="261"/>
                  </a:lnTo>
                  <a:lnTo>
                    <a:pt x="51" y="229"/>
                  </a:lnTo>
                  <a:lnTo>
                    <a:pt x="49" y="190"/>
                  </a:lnTo>
                  <a:lnTo>
                    <a:pt x="43" y="147"/>
                  </a:lnTo>
                  <a:lnTo>
                    <a:pt x="34" y="99"/>
                  </a:lnTo>
                  <a:lnTo>
                    <a:pt x="21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Freeform 16"/>
            <p:cNvSpPr>
              <a:spLocks/>
            </p:cNvSpPr>
            <p:nvPr/>
          </p:nvSpPr>
          <p:spPr bwMode="auto">
            <a:xfrm>
              <a:off x="2435225" y="4124325"/>
              <a:ext cx="168275" cy="1171575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72" y="26"/>
                </a:cxn>
                <a:cxn ang="0">
                  <a:pos x="106" y="733"/>
                </a:cxn>
                <a:cxn ang="0">
                  <a:pos x="67" y="737"/>
                </a:cxn>
                <a:cxn ang="0">
                  <a:pos x="24" y="738"/>
                </a:cxn>
                <a:cxn ang="0">
                  <a:pos x="13" y="641"/>
                </a:cxn>
                <a:cxn ang="0">
                  <a:pos x="3" y="533"/>
                </a:cxn>
                <a:cxn ang="0">
                  <a:pos x="0" y="421"/>
                </a:cxn>
                <a:cxn ang="0">
                  <a:pos x="0" y="336"/>
                </a:cxn>
                <a:cxn ang="0">
                  <a:pos x="2" y="259"/>
                </a:cxn>
                <a:cxn ang="0">
                  <a:pos x="3" y="192"/>
                </a:cxn>
                <a:cxn ang="0">
                  <a:pos x="9" y="134"/>
                </a:cxn>
                <a:cxn ang="0">
                  <a:pos x="13" y="88"/>
                </a:cxn>
                <a:cxn ang="0">
                  <a:pos x="18" y="50"/>
                </a:cxn>
                <a:cxn ang="0">
                  <a:pos x="22" y="22"/>
                </a:cxn>
                <a:cxn ang="0">
                  <a:pos x="24" y="6"/>
                </a:cxn>
                <a:cxn ang="0">
                  <a:pos x="26" y="0"/>
                </a:cxn>
              </a:cxnLst>
              <a:rect l="0" t="0" r="r" b="b"/>
              <a:pathLst>
                <a:path w="106" h="738">
                  <a:moveTo>
                    <a:pt x="26" y="0"/>
                  </a:moveTo>
                  <a:lnTo>
                    <a:pt x="72" y="26"/>
                  </a:lnTo>
                  <a:lnTo>
                    <a:pt x="106" y="733"/>
                  </a:lnTo>
                  <a:lnTo>
                    <a:pt x="67" y="737"/>
                  </a:lnTo>
                  <a:lnTo>
                    <a:pt x="24" y="738"/>
                  </a:lnTo>
                  <a:lnTo>
                    <a:pt x="13" y="641"/>
                  </a:lnTo>
                  <a:lnTo>
                    <a:pt x="3" y="533"/>
                  </a:lnTo>
                  <a:lnTo>
                    <a:pt x="0" y="421"/>
                  </a:lnTo>
                  <a:lnTo>
                    <a:pt x="0" y="336"/>
                  </a:lnTo>
                  <a:lnTo>
                    <a:pt x="2" y="259"/>
                  </a:lnTo>
                  <a:lnTo>
                    <a:pt x="3" y="192"/>
                  </a:lnTo>
                  <a:lnTo>
                    <a:pt x="9" y="134"/>
                  </a:lnTo>
                  <a:lnTo>
                    <a:pt x="13" y="88"/>
                  </a:lnTo>
                  <a:lnTo>
                    <a:pt x="18" y="50"/>
                  </a:lnTo>
                  <a:lnTo>
                    <a:pt x="22" y="22"/>
                  </a:lnTo>
                  <a:lnTo>
                    <a:pt x="24" y="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8EB8C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Freeform 17"/>
            <p:cNvSpPr>
              <a:spLocks/>
            </p:cNvSpPr>
            <p:nvPr/>
          </p:nvSpPr>
          <p:spPr bwMode="auto">
            <a:xfrm>
              <a:off x="2452688" y="4086225"/>
              <a:ext cx="611187" cy="1208088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160" y="3"/>
                </a:cxn>
                <a:cxn ang="0">
                  <a:pos x="168" y="13"/>
                </a:cxn>
                <a:cxn ang="0">
                  <a:pos x="177" y="30"/>
                </a:cxn>
                <a:cxn ang="0">
                  <a:pos x="190" y="52"/>
                </a:cxn>
                <a:cxn ang="0">
                  <a:pos x="207" y="78"/>
                </a:cxn>
                <a:cxn ang="0">
                  <a:pos x="223" y="110"/>
                </a:cxn>
                <a:cxn ang="0">
                  <a:pos x="244" y="145"/>
                </a:cxn>
                <a:cxn ang="0">
                  <a:pos x="263" y="182"/>
                </a:cxn>
                <a:cxn ang="0">
                  <a:pos x="294" y="255"/>
                </a:cxn>
                <a:cxn ang="0">
                  <a:pos x="320" y="333"/>
                </a:cxn>
                <a:cxn ang="0">
                  <a:pos x="343" y="416"/>
                </a:cxn>
                <a:cxn ang="0">
                  <a:pos x="361" y="498"/>
                </a:cxn>
                <a:cxn ang="0">
                  <a:pos x="376" y="581"/>
                </a:cxn>
                <a:cxn ang="0">
                  <a:pos x="385" y="660"/>
                </a:cxn>
                <a:cxn ang="0">
                  <a:pos x="385" y="665"/>
                </a:cxn>
                <a:cxn ang="0">
                  <a:pos x="378" y="677"/>
                </a:cxn>
                <a:cxn ang="0">
                  <a:pos x="361" y="692"/>
                </a:cxn>
                <a:cxn ang="0">
                  <a:pos x="337" y="705"/>
                </a:cxn>
                <a:cxn ang="0">
                  <a:pos x="307" y="718"/>
                </a:cxn>
                <a:cxn ang="0">
                  <a:pos x="268" y="731"/>
                </a:cxn>
                <a:cxn ang="0">
                  <a:pos x="222" y="740"/>
                </a:cxn>
                <a:cxn ang="0">
                  <a:pos x="168" y="749"/>
                </a:cxn>
                <a:cxn ang="0">
                  <a:pos x="102" y="755"/>
                </a:cxn>
                <a:cxn ang="0">
                  <a:pos x="30" y="761"/>
                </a:cxn>
                <a:cxn ang="0">
                  <a:pos x="20" y="684"/>
                </a:cxn>
                <a:cxn ang="0">
                  <a:pos x="11" y="598"/>
                </a:cxn>
                <a:cxn ang="0">
                  <a:pos x="6" y="505"/>
                </a:cxn>
                <a:cxn ang="0">
                  <a:pos x="2" y="410"/>
                </a:cxn>
                <a:cxn ang="0">
                  <a:pos x="0" y="326"/>
                </a:cxn>
                <a:cxn ang="0">
                  <a:pos x="2" y="253"/>
                </a:cxn>
                <a:cxn ang="0">
                  <a:pos x="2" y="190"/>
                </a:cxn>
                <a:cxn ang="0">
                  <a:pos x="6" y="138"/>
                </a:cxn>
                <a:cxn ang="0">
                  <a:pos x="7" y="97"/>
                </a:cxn>
                <a:cxn ang="0">
                  <a:pos x="11" y="65"/>
                </a:cxn>
                <a:cxn ang="0">
                  <a:pos x="13" y="43"/>
                </a:cxn>
                <a:cxn ang="0">
                  <a:pos x="15" y="28"/>
                </a:cxn>
                <a:cxn ang="0">
                  <a:pos x="15" y="24"/>
                </a:cxn>
                <a:cxn ang="0">
                  <a:pos x="158" y="0"/>
                </a:cxn>
              </a:cxnLst>
              <a:rect l="0" t="0" r="r" b="b"/>
              <a:pathLst>
                <a:path w="385" h="761">
                  <a:moveTo>
                    <a:pt x="158" y="0"/>
                  </a:moveTo>
                  <a:lnTo>
                    <a:pt x="160" y="3"/>
                  </a:lnTo>
                  <a:lnTo>
                    <a:pt x="168" y="13"/>
                  </a:lnTo>
                  <a:lnTo>
                    <a:pt x="177" y="30"/>
                  </a:lnTo>
                  <a:lnTo>
                    <a:pt x="190" y="52"/>
                  </a:lnTo>
                  <a:lnTo>
                    <a:pt x="207" y="78"/>
                  </a:lnTo>
                  <a:lnTo>
                    <a:pt x="223" y="110"/>
                  </a:lnTo>
                  <a:lnTo>
                    <a:pt x="244" y="145"/>
                  </a:lnTo>
                  <a:lnTo>
                    <a:pt x="263" y="182"/>
                  </a:lnTo>
                  <a:lnTo>
                    <a:pt x="294" y="255"/>
                  </a:lnTo>
                  <a:lnTo>
                    <a:pt x="320" y="333"/>
                  </a:lnTo>
                  <a:lnTo>
                    <a:pt x="343" y="416"/>
                  </a:lnTo>
                  <a:lnTo>
                    <a:pt x="361" y="498"/>
                  </a:lnTo>
                  <a:lnTo>
                    <a:pt x="376" y="581"/>
                  </a:lnTo>
                  <a:lnTo>
                    <a:pt x="385" y="660"/>
                  </a:lnTo>
                  <a:lnTo>
                    <a:pt x="385" y="665"/>
                  </a:lnTo>
                  <a:lnTo>
                    <a:pt x="378" y="677"/>
                  </a:lnTo>
                  <a:lnTo>
                    <a:pt x="361" y="692"/>
                  </a:lnTo>
                  <a:lnTo>
                    <a:pt x="337" y="705"/>
                  </a:lnTo>
                  <a:lnTo>
                    <a:pt x="307" y="718"/>
                  </a:lnTo>
                  <a:lnTo>
                    <a:pt x="268" y="731"/>
                  </a:lnTo>
                  <a:lnTo>
                    <a:pt x="222" y="740"/>
                  </a:lnTo>
                  <a:lnTo>
                    <a:pt x="168" y="749"/>
                  </a:lnTo>
                  <a:lnTo>
                    <a:pt x="102" y="755"/>
                  </a:lnTo>
                  <a:lnTo>
                    <a:pt x="30" y="761"/>
                  </a:lnTo>
                  <a:lnTo>
                    <a:pt x="20" y="684"/>
                  </a:lnTo>
                  <a:lnTo>
                    <a:pt x="11" y="598"/>
                  </a:lnTo>
                  <a:lnTo>
                    <a:pt x="6" y="505"/>
                  </a:lnTo>
                  <a:lnTo>
                    <a:pt x="2" y="410"/>
                  </a:lnTo>
                  <a:lnTo>
                    <a:pt x="0" y="326"/>
                  </a:lnTo>
                  <a:lnTo>
                    <a:pt x="2" y="253"/>
                  </a:lnTo>
                  <a:lnTo>
                    <a:pt x="2" y="190"/>
                  </a:lnTo>
                  <a:lnTo>
                    <a:pt x="6" y="138"/>
                  </a:lnTo>
                  <a:lnTo>
                    <a:pt x="7" y="97"/>
                  </a:lnTo>
                  <a:lnTo>
                    <a:pt x="11" y="65"/>
                  </a:lnTo>
                  <a:lnTo>
                    <a:pt x="13" y="43"/>
                  </a:lnTo>
                  <a:lnTo>
                    <a:pt x="15" y="28"/>
                  </a:lnTo>
                  <a:lnTo>
                    <a:pt x="15" y="24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002D5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3" name="Freeform 18"/>
            <p:cNvSpPr>
              <a:spLocks/>
            </p:cNvSpPr>
            <p:nvPr/>
          </p:nvSpPr>
          <p:spPr bwMode="auto">
            <a:xfrm>
              <a:off x="1290638" y="4135438"/>
              <a:ext cx="417512" cy="1143000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263" y="377"/>
                </a:cxn>
                <a:cxn ang="0">
                  <a:pos x="263" y="383"/>
                </a:cxn>
                <a:cxn ang="0">
                  <a:pos x="261" y="401"/>
                </a:cxn>
                <a:cxn ang="0">
                  <a:pos x="259" y="429"/>
                </a:cxn>
                <a:cxn ang="0">
                  <a:pos x="257" y="467"/>
                </a:cxn>
                <a:cxn ang="0">
                  <a:pos x="255" y="509"/>
                </a:cxn>
                <a:cxn ang="0">
                  <a:pos x="252" y="558"/>
                </a:cxn>
                <a:cxn ang="0">
                  <a:pos x="250" y="610"/>
                </a:cxn>
                <a:cxn ang="0">
                  <a:pos x="250" y="720"/>
                </a:cxn>
                <a:cxn ang="0">
                  <a:pos x="184" y="711"/>
                </a:cxn>
                <a:cxn ang="0">
                  <a:pos x="129" y="700"/>
                </a:cxn>
                <a:cxn ang="0">
                  <a:pos x="84" y="687"/>
                </a:cxn>
                <a:cxn ang="0">
                  <a:pos x="49" y="672"/>
                </a:cxn>
                <a:cxn ang="0">
                  <a:pos x="22" y="655"/>
                </a:cxn>
                <a:cxn ang="0">
                  <a:pos x="4" y="638"/>
                </a:cxn>
                <a:cxn ang="0">
                  <a:pos x="2" y="634"/>
                </a:cxn>
                <a:cxn ang="0">
                  <a:pos x="2" y="633"/>
                </a:cxn>
                <a:cxn ang="0">
                  <a:pos x="0" y="629"/>
                </a:cxn>
                <a:cxn ang="0">
                  <a:pos x="0" y="627"/>
                </a:cxn>
                <a:cxn ang="0">
                  <a:pos x="8" y="543"/>
                </a:cxn>
                <a:cxn ang="0">
                  <a:pos x="22" y="455"/>
                </a:cxn>
                <a:cxn ang="0">
                  <a:pos x="43" y="370"/>
                </a:cxn>
                <a:cxn ang="0">
                  <a:pos x="63" y="304"/>
                </a:cxn>
                <a:cxn ang="0">
                  <a:pos x="82" y="248"/>
                </a:cxn>
                <a:cxn ang="0">
                  <a:pos x="101" y="202"/>
                </a:cxn>
                <a:cxn ang="0">
                  <a:pos x="117" y="163"/>
                </a:cxn>
                <a:cxn ang="0">
                  <a:pos x="132" y="131"/>
                </a:cxn>
                <a:cxn ang="0">
                  <a:pos x="145" y="103"/>
                </a:cxn>
                <a:cxn ang="0">
                  <a:pos x="158" y="81"/>
                </a:cxn>
                <a:cxn ang="0">
                  <a:pos x="168" y="60"/>
                </a:cxn>
                <a:cxn ang="0">
                  <a:pos x="177" y="41"/>
                </a:cxn>
                <a:cxn ang="0">
                  <a:pos x="184" y="21"/>
                </a:cxn>
                <a:cxn ang="0">
                  <a:pos x="190" y="0"/>
                </a:cxn>
              </a:cxnLst>
              <a:rect l="0" t="0" r="r" b="b"/>
              <a:pathLst>
                <a:path w="263" h="720">
                  <a:moveTo>
                    <a:pt x="190" y="0"/>
                  </a:moveTo>
                  <a:lnTo>
                    <a:pt x="263" y="377"/>
                  </a:lnTo>
                  <a:lnTo>
                    <a:pt x="263" y="383"/>
                  </a:lnTo>
                  <a:lnTo>
                    <a:pt x="261" y="401"/>
                  </a:lnTo>
                  <a:lnTo>
                    <a:pt x="259" y="429"/>
                  </a:lnTo>
                  <a:lnTo>
                    <a:pt x="257" y="467"/>
                  </a:lnTo>
                  <a:lnTo>
                    <a:pt x="255" y="509"/>
                  </a:lnTo>
                  <a:lnTo>
                    <a:pt x="252" y="558"/>
                  </a:lnTo>
                  <a:lnTo>
                    <a:pt x="250" y="610"/>
                  </a:lnTo>
                  <a:lnTo>
                    <a:pt x="250" y="720"/>
                  </a:lnTo>
                  <a:lnTo>
                    <a:pt x="184" y="711"/>
                  </a:lnTo>
                  <a:lnTo>
                    <a:pt x="129" y="700"/>
                  </a:lnTo>
                  <a:lnTo>
                    <a:pt x="84" y="687"/>
                  </a:lnTo>
                  <a:lnTo>
                    <a:pt x="49" y="672"/>
                  </a:lnTo>
                  <a:lnTo>
                    <a:pt x="22" y="655"/>
                  </a:lnTo>
                  <a:lnTo>
                    <a:pt x="4" y="638"/>
                  </a:lnTo>
                  <a:lnTo>
                    <a:pt x="2" y="634"/>
                  </a:lnTo>
                  <a:lnTo>
                    <a:pt x="2" y="633"/>
                  </a:lnTo>
                  <a:lnTo>
                    <a:pt x="0" y="629"/>
                  </a:lnTo>
                  <a:lnTo>
                    <a:pt x="0" y="627"/>
                  </a:lnTo>
                  <a:lnTo>
                    <a:pt x="8" y="543"/>
                  </a:lnTo>
                  <a:lnTo>
                    <a:pt x="22" y="455"/>
                  </a:lnTo>
                  <a:lnTo>
                    <a:pt x="43" y="370"/>
                  </a:lnTo>
                  <a:lnTo>
                    <a:pt x="63" y="304"/>
                  </a:lnTo>
                  <a:lnTo>
                    <a:pt x="82" y="248"/>
                  </a:lnTo>
                  <a:lnTo>
                    <a:pt x="101" y="202"/>
                  </a:lnTo>
                  <a:lnTo>
                    <a:pt x="117" y="163"/>
                  </a:lnTo>
                  <a:lnTo>
                    <a:pt x="132" y="131"/>
                  </a:lnTo>
                  <a:lnTo>
                    <a:pt x="145" y="103"/>
                  </a:lnTo>
                  <a:lnTo>
                    <a:pt x="158" y="81"/>
                  </a:lnTo>
                  <a:lnTo>
                    <a:pt x="168" y="60"/>
                  </a:lnTo>
                  <a:lnTo>
                    <a:pt x="177" y="41"/>
                  </a:lnTo>
                  <a:lnTo>
                    <a:pt x="184" y="2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002D5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4" name="Freeform 19"/>
            <p:cNvSpPr>
              <a:spLocks/>
            </p:cNvSpPr>
            <p:nvPr/>
          </p:nvSpPr>
          <p:spPr bwMode="auto">
            <a:xfrm>
              <a:off x="1589088" y="4135438"/>
              <a:ext cx="573087" cy="11668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8" y="0"/>
                </a:cxn>
                <a:cxn ang="0">
                  <a:pos x="24" y="2"/>
                </a:cxn>
                <a:cxn ang="0">
                  <a:pos x="47" y="4"/>
                </a:cxn>
                <a:cxn ang="0">
                  <a:pos x="106" y="8"/>
                </a:cxn>
                <a:cxn ang="0">
                  <a:pos x="138" y="10"/>
                </a:cxn>
                <a:cxn ang="0">
                  <a:pos x="166" y="10"/>
                </a:cxn>
                <a:cxn ang="0">
                  <a:pos x="168" y="13"/>
                </a:cxn>
                <a:cxn ang="0">
                  <a:pos x="173" y="28"/>
                </a:cxn>
                <a:cxn ang="0">
                  <a:pos x="183" y="49"/>
                </a:cxn>
                <a:cxn ang="0">
                  <a:pos x="209" y="114"/>
                </a:cxn>
                <a:cxn ang="0">
                  <a:pos x="224" y="155"/>
                </a:cxn>
                <a:cxn ang="0">
                  <a:pos x="242" y="204"/>
                </a:cxn>
                <a:cxn ang="0">
                  <a:pos x="259" y="258"/>
                </a:cxn>
                <a:cxn ang="0">
                  <a:pos x="278" y="316"/>
                </a:cxn>
                <a:cxn ang="0">
                  <a:pos x="294" y="379"/>
                </a:cxn>
                <a:cxn ang="0">
                  <a:pos x="311" y="444"/>
                </a:cxn>
                <a:cxn ang="0">
                  <a:pos x="328" y="515"/>
                </a:cxn>
                <a:cxn ang="0">
                  <a:pos x="341" y="586"/>
                </a:cxn>
                <a:cxn ang="0">
                  <a:pos x="352" y="661"/>
                </a:cxn>
                <a:cxn ang="0">
                  <a:pos x="361" y="735"/>
                </a:cxn>
                <a:cxn ang="0">
                  <a:pos x="278" y="735"/>
                </a:cxn>
                <a:cxn ang="0">
                  <a:pos x="201" y="731"/>
                </a:cxn>
                <a:cxn ang="0">
                  <a:pos x="132" y="728"/>
                </a:cxn>
                <a:cxn ang="0">
                  <a:pos x="73" y="722"/>
                </a:cxn>
                <a:cxn ang="0">
                  <a:pos x="19" y="715"/>
                </a:cxn>
                <a:cxn ang="0">
                  <a:pos x="13" y="647"/>
                </a:cxn>
                <a:cxn ang="0">
                  <a:pos x="8" y="578"/>
                </a:cxn>
                <a:cxn ang="0">
                  <a:pos x="4" y="511"/>
                </a:cxn>
                <a:cxn ang="0">
                  <a:pos x="0" y="448"/>
                </a:cxn>
                <a:cxn ang="0">
                  <a:pos x="0" y="388"/>
                </a:cxn>
                <a:cxn ang="0">
                  <a:pos x="2" y="336"/>
                </a:cxn>
                <a:cxn ang="0">
                  <a:pos x="6" y="263"/>
                </a:cxn>
                <a:cxn ang="0">
                  <a:pos x="8" y="196"/>
                </a:cxn>
                <a:cxn ang="0">
                  <a:pos x="8" y="92"/>
                </a:cxn>
                <a:cxn ang="0">
                  <a:pos x="6" y="53"/>
                </a:cxn>
                <a:cxn ang="0">
                  <a:pos x="4" y="25"/>
                </a:cxn>
                <a:cxn ang="0">
                  <a:pos x="2" y="6"/>
                </a:cxn>
                <a:cxn ang="0">
                  <a:pos x="2" y="0"/>
                </a:cxn>
              </a:cxnLst>
              <a:rect l="0" t="0" r="r" b="b"/>
              <a:pathLst>
                <a:path w="361" h="735">
                  <a:moveTo>
                    <a:pt x="2" y="0"/>
                  </a:moveTo>
                  <a:lnTo>
                    <a:pt x="8" y="0"/>
                  </a:lnTo>
                  <a:lnTo>
                    <a:pt x="24" y="2"/>
                  </a:lnTo>
                  <a:lnTo>
                    <a:pt x="47" y="4"/>
                  </a:lnTo>
                  <a:lnTo>
                    <a:pt x="106" y="8"/>
                  </a:lnTo>
                  <a:lnTo>
                    <a:pt x="138" y="10"/>
                  </a:lnTo>
                  <a:lnTo>
                    <a:pt x="166" y="10"/>
                  </a:lnTo>
                  <a:lnTo>
                    <a:pt x="168" y="13"/>
                  </a:lnTo>
                  <a:lnTo>
                    <a:pt x="173" y="28"/>
                  </a:lnTo>
                  <a:lnTo>
                    <a:pt x="183" y="49"/>
                  </a:lnTo>
                  <a:lnTo>
                    <a:pt x="209" y="114"/>
                  </a:lnTo>
                  <a:lnTo>
                    <a:pt x="224" y="155"/>
                  </a:lnTo>
                  <a:lnTo>
                    <a:pt x="242" y="204"/>
                  </a:lnTo>
                  <a:lnTo>
                    <a:pt x="259" y="258"/>
                  </a:lnTo>
                  <a:lnTo>
                    <a:pt x="278" y="316"/>
                  </a:lnTo>
                  <a:lnTo>
                    <a:pt x="294" y="379"/>
                  </a:lnTo>
                  <a:lnTo>
                    <a:pt x="311" y="444"/>
                  </a:lnTo>
                  <a:lnTo>
                    <a:pt x="328" y="515"/>
                  </a:lnTo>
                  <a:lnTo>
                    <a:pt x="341" y="586"/>
                  </a:lnTo>
                  <a:lnTo>
                    <a:pt x="352" y="661"/>
                  </a:lnTo>
                  <a:lnTo>
                    <a:pt x="361" y="735"/>
                  </a:lnTo>
                  <a:lnTo>
                    <a:pt x="278" y="735"/>
                  </a:lnTo>
                  <a:lnTo>
                    <a:pt x="201" y="731"/>
                  </a:lnTo>
                  <a:lnTo>
                    <a:pt x="132" y="728"/>
                  </a:lnTo>
                  <a:lnTo>
                    <a:pt x="73" y="722"/>
                  </a:lnTo>
                  <a:lnTo>
                    <a:pt x="19" y="715"/>
                  </a:lnTo>
                  <a:lnTo>
                    <a:pt x="13" y="647"/>
                  </a:lnTo>
                  <a:lnTo>
                    <a:pt x="8" y="578"/>
                  </a:lnTo>
                  <a:lnTo>
                    <a:pt x="4" y="511"/>
                  </a:lnTo>
                  <a:lnTo>
                    <a:pt x="0" y="448"/>
                  </a:lnTo>
                  <a:lnTo>
                    <a:pt x="0" y="388"/>
                  </a:lnTo>
                  <a:lnTo>
                    <a:pt x="2" y="336"/>
                  </a:lnTo>
                  <a:lnTo>
                    <a:pt x="6" y="263"/>
                  </a:lnTo>
                  <a:lnTo>
                    <a:pt x="8" y="196"/>
                  </a:lnTo>
                  <a:lnTo>
                    <a:pt x="8" y="92"/>
                  </a:lnTo>
                  <a:lnTo>
                    <a:pt x="6" y="53"/>
                  </a:lnTo>
                  <a:lnTo>
                    <a:pt x="4" y="25"/>
                  </a:lnTo>
                  <a:lnTo>
                    <a:pt x="2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2D5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Freeform 20"/>
            <p:cNvSpPr>
              <a:spLocks/>
            </p:cNvSpPr>
            <p:nvPr/>
          </p:nvSpPr>
          <p:spPr bwMode="auto">
            <a:xfrm>
              <a:off x="1660525" y="4719638"/>
              <a:ext cx="55562" cy="561975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28" y="93"/>
                </a:cxn>
                <a:cxn ang="0">
                  <a:pos x="24" y="186"/>
                </a:cxn>
                <a:cxn ang="0">
                  <a:pos x="24" y="354"/>
                </a:cxn>
                <a:cxn ang="0">
                  <a:pos x="17" y="352"/>
                </a:cxn>
                <a:cxn ang="0">
                  <a:pos x="7" y="352"/>
                </a:cxn>
                <a:cxn ang="0">
                  <a:pos x="0" y="350"/>
                </a:cxn>
                <a:cxn ang="0">
                  <a:pos x="2" y="268"/>
                </a:cxn>
                <a:cxn ang="0">
                  <a:pos x="5" y="197"/>
                </a:cxn>
                <a:cxn ang="0">
                  <a:pos x="11" y="138"/>
                </a:cxn>
                <a:cxn ang="0">
                  <a:pos x="17" y="89"/>
                </a:cxn>
                <a:cxn ang="0">
                  <a:pos x="24" y="50"/>
                </a:cxn>
                <a:cxn ang="0">
                  <a:pos x="30" y="22"/>
                </a:cxn>
                <a:cxn ang="0">
                  <a:pos x="33" y="5"/>
                </a:cxn>
                <a:cxn ang="0">
                  <a:pos x="35" y="0"/>
                </a:cxn>
              </a:cxnLst>
              <a:rect l="0" t="0" r="r" b="b"/>
              <a:pathLst>
                <a:path w="35" h="354">
                  <a:moveTo>
                    <a:pt x="35" y="0"/>
                  </a:moveTo>
                  <a:lnTo>
                    <a:pt x="28" y="93"/>
                  </a:lnTo>
                  <a:lnTo>
                    <a:pt x="24" y="186"/>
                  </a:lnTo>
                  <a:lnTo>
                    <a:pt x="24" y="354"/>
                  </a:lnTo>
                  <a:lnTo>
                    <a:pt x="17" y="352"/>
                  </a:lnTo>
                  <a:lnTo>
                    <a:pt x="7" y="352"/>
                  </a:lnTo>
                  <a:lnTo>
                    <a:pt x="0" y="350"/>
                  </a:lnTo>
                  <a:lnTo>
                    <a:pt x="2" y="268"/>
                  </a:lnTo>
                  <a:lnTo>
                    <a:pt x="5" y="197"/>
                  </a:lnTo>
                  <a:lnTo>
                    <a:pt x="11" y="138"/>
                  </a:lnTo>
                  <a:lnTo>
                    <a:pt x="17" y="89"/>
                  </a:lnTo>
                  <a:lnTo>
                    <a:pt x="24" y="50"/>
                  </a:lnTo>
                  <a:lnTo>
                    <a:pt x="30" y="22"/>
                  </a:lnTo>
                  <a:lnTo>
                    <a:pt x="33" y="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Freeform 21"/>
            <p:cNvSpPr>
              <a:spLocks/>
            </p:cNvSpPr>
            <p:nvPr/>
          </p:nvSpPr>
          <p:spPr bwMode="auto">
            <a:xfrm>
              <a:off x="2713038" y="4648200"/>
              <a:ext cx="134937" cy="612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4"/>
                </a:cxn>
                <a:cxn ang="0">
                  <a:pos x="7" y="17"/>
                </a:cxn>
                <a:cxn ang="0">
                  <a:pos x="15" y="37"/>
                </a:cxn>
                <a:cxn ang="0">
                  <a:pos x="24" y="69"/>
                </a:cxn>
                <a:cxn ang="0">
                  <a:pos x="35" y="108"/>
                </a:cxn>
                <a:cxn ang="0">
                  <a:pos x="48" y="160"/>
                </a:cxn>
                <a:cxn ang="0">
                  <a:pos x="61" y="222"/>
                </a:cxn>
                <a:cxn ang="0">
                  <a:pos x="74" y="295"/>
                </a:cxn>
                <a:cxn ang="0">
                  <a:pos x="85" y="380"/>
                </a:cxn>
                <a:cxn ang="0">
                  <a:pos x="74" y="384"/>
                </a:cxn>
                <a:cxn ang="0">
                  <a:pos x="61" y="386"/>
                </a:cxn>
                <a:cxn ang="0">
                  <a:pos x="58" y="332"/>
                </a:cxn>
                <a:cxn ang="0">
                  <a:pos x="50" y="270"/>
                </a:cxn>
                <a:cxn ang="0">
                  <a:pos x="41" y="205"/>
                </a:cxn>
                <a:cxn ang="0">
                  <a:pos x="31" y="134"/>
                </a:cxn>
                <a:cxn ang="0">
                  <a:pos x="17" y="65"/>
                </a:cxn>
                <a:cxn ang="0">
                  <a:pos x="0" y="0"/>
                </a:cxn>
              </a:cxnLst>
              <a:rect l="0" t="0" r="r" b="b"/>
              <a:pathLst>
                <a:path w="85" h="386">
                  <a:moveTo>
                    <a:pt x="0" y="0"/>
                  </a:moveTo>
                  <a:lnTo>
                    <a:pt x="2" y="4"/>
                  </a:lnTo>
                  <a:lnTo>
                    <a:pt x="7" y="17"/>
                  </a:lnTo>
                  <a:lnTo>
                    <a:pt x="15" y="37"/>
                  </a:lnTo>
                  <a:lnTo>
                    <a:pt x="24" y="69"/>
                  </a:lnTo>
                  <a:lnTo>
                    <a:pt x="35" y="108"/>
                  </a:lnTo>
                  <a:lnTo>
                    <a:pt x="48" y="160"/>
                  </a:lnTo>
                  <a:lnTo>
                    <a:pt x="61" y="222"/>
                  </a:lnTo>
                  <a:lnTo>
                    <a:pt x="74" y="295"/>
                  </a:lnTo>
                  <a:lnTo>
                    <a:pt x="85" y="380"/>
                  </a:lnTo>
                  <a:lnTo>
                    <a:pt x="74" y="384"/>
                  </a:lnTo>
                  <a:lnTo>
                    <a:pt x="61" y="386"/>
                  </a:lnTo>
                  <a:lnTo>
                    <a:pt x="58" y="332"/>
                  </a:lnTo>
                  <a:lnTo>
                    <a:pt x="50" y="270"/>
                  </a:lnTo>
                  <a:lnTo>
                    <a:pt x="41" y="205"/>
                  </a:lnTo>
                  <a:lnTo>
                    <a:pt x="31" y="134"/>
                  </a:lnTo>
                  <a:lnTo>
                    <a:pt x="17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Freeform 22"/>
            <p:cNvSpPr>
              <a:spLocks/>
            </p:cNvSpPr>
            <p:nvPr/>
          </p:nvSpPr>
          <p:spPr bwMode="auto">
            <a:xfrm>
              <a:off x="1773238" y="4760913"/>
              <a:ext cx="206375" cy="682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30" y="11"/>
                </a:cxn>
                <a:cxn ang="0">
                  <a:pos x="128" y="43"/>
                </a:cxn>
                <a:cxn ang="0">
                  <a:pos x="0" y="33"/>
                </a:cxn>
                <a:cxn ang="0">
                  <a:pos x="2" y="0"/>
                </a:cxn>
              </a:cxnLst>
              <a:rect l="0" t="0" r="r" b="b"/>
              <a:pathLst>
                <a:path w="130" h="43">
                  <a:moveTo>
                    <a:pt x="2" y="0"/>
                  </a:moveTo>
                  <a:lnTo>
                    <a:pt x="130" y="11"/>
                  </a:lnTo>
                  <a:lnTo>
                    <a:pt x="128" y="43"/>
                  </a:lnTo>
                  <a:lnTo>
                    <a:pt x="0" y="3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8134971" y="3657601"/>
            <a:ext cx="3312936" cy="1554469"/>
            <a:chOff x="2044727" y="3175151"/>
            <a:chExt cx="2303081" cy="940965"/>
          </a:xfrm>
        </p:grpSpPr>
        <p:sp>
          <p:nvSpPr>
            <p:cNvPr id="295" name="Rounded Rectangle 294"/>
            <p:cNvSpPr/>
            <p:nvPr/>
          </p:nvSpPr>
          <p:spPr>
            <a:xfrm>
              <a:off x="2176331" y="3282915"/>
              <a:ext cx="2171477" cy="833201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Rounded Rectangle 295"/>
            <p:cNvSpPr/>
            <p:nvPr/>
          </p:nvSpPr>
          <p:spPr>
            <a:xfrm>
              <a:off x="2220237" y="3327240"/>
              <a:ext cx="2083664" cy="744550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" name="Rounded Rectangle 296"/>
            <p:cNvSpPr/>
            <p:nvPr/>
          </p:nvSpPr>
          <p:spPr>
            <a:xfrm>
              <a:off x="2252504" y="3381211"/>
              <a:ext cx="2019130" cy="63660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Rounded Rectangle 297"/>
            <p:cNvSpPr/>
            <p:nvPr/>
          </p:nvSpPr>
          <p:spPr>
            <a:xfrm>
              <a:off x="2044727" y="3175151"/>
              <a:ext cx="2196152" cy="84266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6529567" y="3657600"/>
            <a:ext cx="1557796" cy="1557796"/>
            <a:chOff x="6650410" y="4191000"/>
            <a:chExt cx="742290" cy="742290"/>
          </a:xfrm>
        </p:grpSpPr>
        <p:grpSp>
          <p:nvGrpSpPr>
            <p:cNvPr id="300" name="Group 299"/>
            <p:cNvGrpSpPr/>
            <p:nvPr/>
          </p:nvGrpSpPr>
          <p:grpSpPr>
            <a:xfrm>
              <a:off x="6650410" y="4191000"/>
              <a:ext cx="742290" cy="742290"/>
              <a:chOff x="6732181" y="2362200"/>
              <a:chExt cx="742290" cy="742290"/>
            </a:xfrm>
          </p:grpSpPr>
          <p:sp>
            <p:nvSpPr>
              <p:cNvPr id="302" name="Oval 301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1" name="Oval 300"/>
            <p:cNvSpPr/>
            <p:nvPr/>
          </p:nvSpPr>
          <p:spPr>
            <a:xfrm>
              <a:off x="6650410" y="4231259"/>
              <a:ext cx="649596" cy="6495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8319588" y="3848268"/>
            <a:ext cx="2858475" cy="918477"/>
            <a:chOff x="7161212" y="2438400"/>
            <a:chExt cx="2858475" cy="918477"/>
          </a:xfrm>
        </p:grpSpPr>
        <p:sp>
          <p:nvSpPr>
            <p:cNvPr id="306" name="TextBox 305"/>
            <p:cNvSpPr txBox="1"/>
            <p:nvPr/>
          </p:nvSpPr>
          <p:spPr>
            <a:xfrm>
              <a:off x="7161212" y="2772102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987" latinLnBrk="0"/>
              <a:r>
                <a:rPr lang="en-US" sz="1600" kern="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defTabSz="1218987" latinLnBrk="0"/>
              <a:r>
                <a:rPr lang="en-US" sz="1600" kern="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TextBox 306"/>
            <p:cNvSpPr txBox="1"/>
            <p:nvPr/>
          </p:nvSpPr>
          <p:spPr>
            <a:xfrm>
              <a:off x="7161212" y="2438400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 latinLnBrk="0"/>
              <a:r>
                <a:rPr lang="en-US" sz="2000" dirty="0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6851442" y="3848268"/>
            <a:ext cx="719514" cy="1072215"/>
            <a:chOff x="1065212" y="2133600"/>
            <a:chExt cx="1864273" cy="2778126"/>
          </a:xfrm>
        </p:grpSpPr>
        <p:sp>
          <p:nvSpPr>
            <p:cNvPr id="327" name="Freeform 14"/>
            <p:cNvSpPr>
              <a:spLocks noEditPoints="1"/>
            </p:cNvSpPr>
            <p:nvPr/>
          </p:nvSpPr>
          <p:spPr bwMode="auto">
            <a:xfrm>
              <a:off x="2076637" y="2473325"/>
              <a:ext cx="339725" cy="241300"/>
            </a:xfrm>
            <a:custGeom>
              <a:avLst/>
              <a:gdLst/>
              <a:ahLst/>
              <a:cxnLst>
                <a:cxn ang="0">
                  <a:pos x="4" y="152"/>
                </a:cxn>
                <a:cxn ang="0">
                  <a:pos x="0" y="152"/>
                </a:cxn>
                <a:cxn ang="0">
                  <a:pos x="4" y="152"/>
                </a:cxn>
                <a:cxn ang="0">
                  <a:pos x="212" y="0"/>
                </a:cxn>
                <a:cxn ang="0">
                  <a:pos x="212" y="1"/>
                </a:cxn>
                <a:cxn ang="0">
                  <a:pos x="214" y="9"/>
                </a:cxn>
                <a:cxn ang="0">
                  <a:pos x="214" y="31"/>
                </a:cxn>
                <a:cxn ang="0">
                  <a:pos x="212" y="44"/>
                </a:cxn>
                <a:cxn ang="0">
                  <a:pos x="209" y="61"/>
                </a:cxn>
                <a:cxn ang="0">
                  <a:pos x="201" y="78"/>
                </a:cxn>
                <a:cxn ang="0">
                  <a:pos x="190" y="95"/>
                </a:cxn>
                <a:cxn ang="0">
                  <a:pos x="173" y="110"/>
                </a:cxn>
                <a:cxn ang="0">
                  <a:pos x="153" y="125"/>
                </a:cxn>
                <a:cxn ang="0">
                  <a:pos x="125" y="136"/>
                </a:cxn>
                <a:cxn ang="0">
                  <a:pos x="91" y="145"/>
                </a:cxn>
                <a:cxn ang="0">
                  <a:pos x="50" y="151"/>
                </a:cxn>
                <a:cxn ang="0">
                  <a:pos x="4" y="152"/>
                </a:cxn>
                <a:cxn ang="0">
                  <a:pos x="13" y="151"/>
                </a:cxn>
                <a:cxn ang="0">
                  <a:pos x="30" y="149"/>
                </a:cxn>
                <a:cxn ang="0">
                  <a:pos x="48" y="147"/>
                </a:cxn>
                <a:cxn ang="0">
                  <a:pos x="71" y="141"/>
                </a:cxn>
                <a:cxn ang="0">
                  <a:pos x="95" y="134"/>
                </a:cxn>
                <a:cxn ang="0">
                  <a:pos x="121" y="125"/>
                </a:cxn>
                <a:cxn ang="0">
                  <a:pos x="145" y="113"/>
                </a:cxn>
                <a:cxn ang="0">
                  <a:pos x="168" y="98"/>
                </a:cxn>
                <a:cxn ang="0">
                  <a:pos x="186" y="80"/>
                </a:cxn>
                <a:cxn ang="0">
                  <a:pos x="201" y="57"/>
                </a:cxn>
                <a:cxn ang="0">
                  <a:pos x="210" y="31"/>
                </a:cxn>
                <a:cxn ang="0">
                  <a:pos x="212" y="0"/>
                </a:cxn>
              </a:cxnLst>
              <a:rect l="0" t="0" r="r" b="b"/>
              <a:pathLst>
                <a:path w="214" h="152">
                  <a:moveTo>
                    <a:pt x="4" y="152"/>
                  </a:moveTo>
                  <a:lnTo>
                    <a:pt x="0" y="152"/>
                  </a:lnTo>
                  <a:lnTo>
                    <a:pt x="4" y="152"/>
                  </a:lnTo>
                  <a:close/>
                  <a:moveTo>
                    <a:pt x="212" y="0"/>
                  </a:moveTo>
                  <a:lnTo>
                    <a:pt x="212" y="1"/>
                  </a:lnTo>
                  <a:lnTo>
                    <a:pt x="214" y="9"/>
                  </a:lnTo>
                  <a:lnTo>
                    <a:pt x="214" y="31"/>
                  </a:lnTo>
                  <a:lnTo>
                    <a:pt x="212" y="44"/>
                  </a:lnTo>
                  <a:lnTo>
                    <a:pt x="209" y="61"/>
                  </a:lnTo>
                  <a:lnTo>
                    <a:pt x="201" y="78"/>
                  </a:lnTo>
                  <a:lnTo>
                    <a:pt x="190" y="95"/>
                  </a:lnTo>
                  <a:lnTo>
                    <a:pt x="173" y="110"/>
                  </a:lnTo>
                  <a:lnTo>
                    <a:pt x="153" y="125"/>
                  </a:lnTo>
                  <a:lnTo>
                    <a:pt x="125" y="136"/>
                  </a:lnTo>
                  <a:lnTo>
                    <a:pt x="91" y="145"/>
                  </a:lnTo>
                  <a:lnTo>
                    <a:pt x="50" y="151"/>
                  </a:lnTo>
                  <a:lnTo>
                    <a:pt x="4" y="152"/>
                  </a:lnTo>
                  <a:lnTo>
                    <a:pt x="13" y="151"/>
                  </a:lnTo>
                  <a:lnTo>
                    <a:pt x="30" y="149"/>
                  </a:lnTo>
                  <a:lnTo>
                    <a:pt x="48" y="147"/>
                  </a:lnTo>
                  <a:lnTo>
                    <a:pt x="71" y="141"/>
                  </a:lnTo>
                  <a:lnTo>
                    <a:pt x="95" y="134"/>
                  </a:lnTo>
                  <a:lnTo>
                    <a:pt x="121" y="125"/>
                  </a:lnTo>
                  <a:lnTo>
                    <a:pt x="145" y="113"/>
                  </a:lnTo>
                  <a:lnTo>
                    <a:pt x="168" y="98"/>
                  </a:lnTo>
                  <a:lnTo>
                    <a:pt x="186" y="80"/>
                  </a:lnTo>
                  <a:lnTo>
                    <a:pt x="201" y="57"/>
                  </a:lnTo>
                  <a:lnTo>
                    <a:pt x="210" y="31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A6B8B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8" name="Freeform 15"/>
            <p:cNvSpPr>
              <a:spLocks/>
            </p:cNvSpPr>
            <p:nvPr/>
          </p:nvSpPr>
          <p:spPr bwMode="auto">
            <a:xfrm>
              <a:off x="2581462" y="2620963"/>
              <a:ext cx="95250" cy="4873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4"/>
                </a:cxn>
                <a:cxn ang="0">
                  <a:pos x="10" y="13"/>
                </a:cxn>
                <a:cxn ang="0">
                  <a:pos x="19" y="30"/>
                </a:cxn>
                <a:cxn ang="0">
                  <a:pos x="30" y="52"/>
                </a:cxn>
                <a:cxn ang="0">
                  <a:pos x="39" y="80"/>
                </a:cxn>
                <a:cxn ang="0">
                  <a:pos x="51" y="115"/>
                </a:cxn>
                <a:cxn ang="0">
                  <a:pos x="56" y="155"/>
                </a:cxn>
                <a:cxn ang="0">
                  <a:pos x="60" y="201"/>
                </a:cxn>
                <a:cxn ang="0">
                  <a:pos x="56" y="252"/>
                </a:cxn>
                <a:cxn ang="0">
                  <a:pos x="47" y="307"/>
                </a:cxn>
                <a:cxn ang="0">
                  <a:pos x="47" y="302"/>
                </a:cxn>
                <a:cxn ang="0">
                  <a:pos x="49" y="287"/>
                </a:cxn>
                <a:cxn ang="0">
                  <a:pos x="51" y="261"/>
                </a:cxn>
                <a:cxn ang="0">
                  <a:pos x="51" y="229"/>
                </a:cxn>
                <a:cxn ang="0">
                  <a:pos x="49" y="190"/>
                </a:cxn>
                <a:cxn ang="0">
                  <a:pos x="43" y="147"/>
                </a:cxn>
                <a:cxn ang="0">
                  <a:pos x="34" y="99"/>
                </a:cxn>
                <a:cxn ang="0">
                  <a:pos x="21" y="50"/>
                </a:cxn>
                <a:cxn ang="0">
                  <a:pos x="0" y="0"/>
                </a:cxn>
              </a:cxnLst>
              <a:rect l="0" t="0" r="r" b="b"/>
              <a:pathLst>
                <a:path w="60" h="307">
                  <a:moveTo>
                    <a:pt x="0" y="0"/>
                  </a:moveTo>
                  <a:lnTo>
                    <a:pt x="2" y="4"/>
                  </a:lnTo>
                  <a:lnTo>
                    <a:pt x="10" y="13"/>
                  </a:lnTo>
                  <a:lnTo>
                    <a:pt x="19" y="30"/>
                  </a:lnTo>
                  <a:lnTo>
                    <a:pt x="30" y="52"/>
                  </a:lnTo>
                  <a:lnTo>
                    <a:pt x="39" y="80"/>
                  </a:lnTo>
                  <a:lnTo>
                    <a:pt x="51" y="115"/>
                  </a:lnTo>
                  <a:lnTo>
                    <a:pt x="56" y="155"/>
                  </a:lnTo>
                  <a:lnTo>
                    <a:pt x="60" y="201"/>
                  </a:lnTo>
                  <a:lnTo>
                    <a:pt x="56" y="252"/>
                  </a:lnTo>
                  <a:lnTo>
                    <a:pt x="47" y="307"/>
                  </a:lnTo>
                  <a:lnTo>
                    <a:pt x="47" y="302"/>
                  </a:lnTo>
                  <a:lnTo>
                    <a:pt x="49" y="287"/>
                  </a:lnTo>
                  <a:lnTo>
                    <a:pt x="51" y="261"/>
                  </a:lnTo>
                  <a:lnTo>
                    <a:pt x="51" y="229"/>
                  </a:lnTo>
                  <a:lnTo>
                    <a:pt x="49" y="190"/>
                  </a:lnTo>
                  <a:lnTo>
                    <a:pt x="43" y="147"/>
                  </a:lnTo>
                  <a:lnTo>
                    <a:pt x="34" y="99"/>
                  </a:lnTo>
                  <a:lnTo>
                    <a:pt x="21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9" name="Group 328"/>
            <p:cNvGrpSpPr/>
            <p:nvPr/>
          </p:nvGrpSpPr>
          <p:grpSpPr>
            <a:xfrm>
              <a:off x="1317451" y="3695700"/>
              <a:ext cx="1612034" cy="1216026"/>
              <a:chOff x="1236850" y="3695700"/>
              <a:chExt cx="1773237" cy="1216026"/>
            </a:xfrm>
          </p:grpSpPr>
          <p:sp>
            <p:nvSpPr>
              <p:cNvPr id="335" name="Freeform 6"/>
              <p:cNvSpPr>
                <a:spLocks/>
              </p:cNvSpPr>
              <p:nvPr/>
            </p:nvSpPr>
            <p:spPr bwMode="auto">
              <a:xfrm>
                <a:off x="1768662" y="3733800"/>
                <a:ext cx="781050" cy="1177925"/>
              </a:xfrm>
              <a:custGeom>
                <a:avLst/>
                <a:gdLst/>
                <a:ahLst/>
                <a:cxnLst>
                  <a:cxn ang="0">
                    <a:pos x="412" y="0"/>
                  </a:cxn>
                  <a:cxn ang="0">
                    <a:pos x="434" y="11"/>
                  </a:cxn>
                  <a:cxn ang="0">
                    <a:pos x="447" y="15"/>
                  </a:cxn>
                  <a:cxn ang="0">
                    <a:pos x="458" y="17"/>
                  </a:cxn>
                  <a:cxn ang="0">
                    <a:pos x="492" y="733"/>
                  </a:cxn>
                  <a:cxn ang="0">
                    <a:pos x="414" y="738"/>
                  </a:cxn>
                  <a:cxn ang="0">
                    <a:pos x="324" y="740"/>
                  </a:cxn>
                  <a:cxn ang="0">
                    <a:pos x="224" y="742"/>
                  </a:cxn>
                  <a:cxn ang="0">
                    <a:pos x="151" y="742"/>
                  </a:cxn>
                  <a:cxn ang="0">
                    <a:pos x="84" y="740"/>
                  </a:cxn>
                  <a:cxn ang="0">
                    <a:pos x="0" y="34"/>
                  </a:cxn>
                  <a:cxn ang="0">
                    <a:pos x="19" y="19"/>
                  </a:cxn>
                  <a:cxn ang="0">
                    <a:pos x="93" y="19"/>
                  </a:cxn>
                  <a:cxn ang="0">
                    <a:pos x="147" y="17"/>
                  </a:cxn>
                  <a:cxn ang="0">
                    <a:pos x="209" y="15"/>
                  </a:cxn>
                  <a:cxn ang="0">
                    <a:pos x="274" y="11"/>
                  </a:cxn>
                  <a:cxn ang="0">
                    <a:pos x="343" y="7"/>
                  </a:cxn>
                  <a:cxn ang="0">
                    <a:pos x="412" y="0"/>
                  </a:cxn>
                </a:cxnLst>
                <a:rect l="0" t="0" r="r" b="b"/>
                <a:pathLst>
                  <a:path w="492" h="742">
                    <a:moveTo>
                      <a:pt x="412" y="0"/>
                    </a:moveTo>
                    <a:lnTo>
                      <a:pt x="434" y="11"/>
                    </a:lnTo>
                    <a:lnTo>
                      <a:pt x="447" y="15"/>
                    </a:lnTo>
                    <a:lnTo>
                      <a:pt x="458" y="17"/>
                    </a:lnTo>
                    <a:lnTo>
                      <a:pt x="492" y="733"/>
                    </a:lnTo>
                    <a:lnTo>
                      <a:pt x="414" y="738"/>
                    </a:lnTo>
                    <a:lnTo>
                      <a:pt x="324" y="740"/>
                    </a:lnTo>
                    <a:lnTo>
                      <a:pt x="224" y="742"/>
                    </a:lnTo>
                    <a:lnTo>
                      <a:pt x="151" y="742"/>
                    </a:lnTo>
                    <a:lnTo>
                      <a:pt x="84" y="740"/>
                    </a:lnTo>
                    <a:lnTo>
                      <a:pt x="0" y="34"/>
                    </a:lnTo>
                    <a:lnTo>
                      <a:pt x="19" y="19"/>
                    </a:lnTo>
                    <a:lnTo>
                      <a:pt x="93" y="19"/>
                    </a:lnTo>
                    <a:lnTo>
                      <a:pt x="147" y="17"/>
                    </a:lnTo>
                    <a:lnTo>
                      <a:pt x="209" y="15"/>
                    </a:lnTo>
                    <a:lnTo>
                      <a:pt x="274" y="11"/>
                    </a:lnTo>
                    <a:lnTo>
                      <a:pt x="343" y="7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F9FCF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6" name="Freeform 16"/>
              <p:cNvSpPr>
                <a:spLocks/>
              </p:cNvSpPr>
              <p:nvPr/>
            </p:nvSpPr>
            <p:spPr bwMode="auto">
              <a:xfrm>
                <a:off x="2381437" y="3733800"/>
                <a:ext cx="168275" cy="1171575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72" y="26"/>
                  </a:cxn>
                  <a:cxn ang="0">
                    <a:pos x="106" y="733"/>
                  </a:cxn>
                  <a:cxn ang="0">
                    <a:pos x="67" y="737"/>
                  </a:cxn>
                  <a:cxn ang="0">
                    <a:pos x="24" y="738"/>
                  </a:cxn>
                  <a:cxn ang="0">
                    <a:pos x="13" y="641"/>
                  </a:cxn>
                  <a:cxn ang="0">
                    <a:pos x="3" y="533"/>
                  </a:cxn>
                  <a:cxn ang="0">
                    <a:pos x="0" y="421"/>
                  </a:cxn>
                  <a:cxn ang="0">
                    <a:pos x="0" y="336"/>
                  </a:cxn>
                  <a:cxn ang="0">
                    <a:pos x="2" y="259"/>
                  </a:cxn>
                  <a:cxn ang="0">
                    <a:pos x="3" y="192"/>
                  </a:cxn>
                  <a:cxn ang="0">
                    <a:pos x="9" y="134"/>
                  </a:cxn>
                  <a:cxn ang="0">
                    <a:pos x="13" y="88"/>
                  </a:cxn>
                  <a:cxn ang="0">
                    <a:pos x="18" y="50"/>
                  </a:cxn>
                  <a:cxn ang="0">
                    <a:pos x="22" y="22"/>
                  </a:cxn>
                  <a:cxn ang="0">
                    <a:pos x="24" y="6"/>
                  </a:cxn>
                  <a:cxn ang="0">
                    <a:pos x="26" y="0"/>
                  </a:cxn>
                </a:cxnLst>
                <a:rect l="0" t="0" r="r" b="b"/>
                <a:pathLst>
                  <a:path w="106" h="738">
                    <a:moveTo>
                      <a:pt x="26" y="0"/>
                    </a:moveTo>
                    <a:lnTo>
                      <a:pt x="72" y="26"/>
                    </a:lnTo>
                    <a:lnTo>
                      <a:pt x="106" y="733"/>
                    </a:lnTo>
                    <a:lnTo>
                      <a:pt x="67" y="737"/>
                    </a:lnTo>
                    <a:lnTo>
                      <a:pt x="24" y="738"/>
                    </a:lnTo>
                    <a:lnTo>
                      <a:pt x="13" y="641"/>
                    </a:lnTo>
                    <a:lnTo>
                      <a:pt x="3" y="533"/>
                    </a:lnTo>
                    <a:lnTo>
                      <a:pt x="0" y="421"/>
                    </a:lnTo>
                    <a:lnTo>
                      <a:pt x="0" y="336"/>
                    </a:lnTo>
                    <a:lnTo>
                      <a:pt x="2" y="259"/>
                    </a:lnTo>
                    <a:lnTo>
                      <a:pt x="3" y="192"/>
                    </a:lnTo>
                    <a:lnTo>
                      <a:pt x="9" y="134"/>
                    </a:lnTo>
                    <a:lnTo>
                      <a:pt x="13" y="88"/>
                    </a:lnTo>
                    <a:lnTo>
                      <a:pt x="18" y="50"/>
                    </a:lnTo>
                    <a:lnTo>
                      <a:pt x="22" y="22"/>
                    </a:lnTo>
                    <a:lnTo>
                      <a:pt x="24" y="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8EB8C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7" name="Freeform 17"/>
              <p:cNvSpPr>
                <a:spLocks/>
              </p:cNvSpPr>
              <p:nvPr/>
            </p:nvSpPr>
            <p:spPr bwMode="auto">
              <a:xfrm>
                <a:off x="2398899" y="3695700"/>
                <a:ext cx="611188" cy="1208088"/>
              </a:xfrm>
              <a:custGeom>
                <a:avLst/>
                <a:gdLst/>
                <a:ahLst/>
                <a:cxnLst>
                  <a:cxn ang="0">
                    <a:pos x="158" y="0"/>
                  </a:cxn>
                  <a:cxn ang="0">
                    <a:pos x="160" y="3"/>
                  </a:cxn>
                  <a:cxn ang="0">
                    <a:pos x="168" y="13"/>
                  </a:cxn>
                  <a:cxn ang="0">
                    <a:pos x="177" y="30"/>
                  </a:cxn>
                  <a:cxn ang="0">
                    <a:pos x="190" y="52"/>
                  </a:cxn>
                  <a:cxn ang="0">
                    <a:pos x="207" y="78"/>
                  </a:cxn>
                  <a:cxn ang="0">
                    <a:pos x="223" y="110"/>
                  </a:cxn>
                  <a:cxn ang="0">
                    <a:pos x="244" y="145"/>
                  </a:cxn>
                  <a:cxn ang="0">
                    <a:pos x="263" y="182"/>
                  </a:cxn>
                  <a:cxn ang="0">
                    <a:pos x="294" y="255"/>
                  </a:cxn>
                  <a:cxn ang="0">
                    <a:pos x="320" y="333"/>
                  </a:cxn>
                  <a:cxn ang="0">
                    <a:pos x="343" y="416"/>
                  </a:cxn>
                  <a:cxn ang="0">
                    <a:pos x="361" y="498"/>
                  </a:cxn>
                  <a:cxn ang="0">
                    <a:pos x="376" y="581"/>
                  </a:cxn>
                  <a:cxn ang="0">
                    <a:pos x="385" y="660"/>
                  </a:cxn>
                  <a:cxn ang="0">
                    <a:pos x="385" y="665"/>
                  </a:cxn>
                  <a:cxn ang="0">
                    <a:pos x="378" y="677"/>
                  </a:cxn>
                  <a:cxn ang="0">
                    <a:pos x="361" y="692"/>
                  </a:cxn>
                  <a:cxn ang="0">
                    <a:pos x="337" y="705"/>
                  </a:cxn>
                  <a:cxn ang="0">
                    <a:pos x="307" y="718"/>
                  </a:cxn>
                  <a:cxn ang="0">
                    <a:pos x="268" y="731"/>
                  </a:cxn>
                  <a:cxn ang="0">
                    <a:pos x="222" y="740"/>
                  </a:cxn>
                  <a:cxn ang="0">
                    <a:pos x="168" y="749"/>
                  </a:cxn>
                  <a:cxn ang="0">
                    <a:pos x="102" y="755"/>
                  </a:cxn>
                  <a:cxn ang="0">
                    <a:pos x="30" y="761"/>
                  </a:cxn>
                  <a:cxn ang="0">
                    <a:pos x="20" y="684"/>
                  </a:cxn>
                  <a:cxn ang="0">
                    <a:pos x="11" y="598"/>
                  </a:cxn>
                  <a:cxn ang="0">
                    <a:pos x="6" y="505"/>
                  </a:cxn>
                  <a:cxn ang="0">
                    <a:pos x="2" y="410"/>
                  </a:cxn>
                  <a:cxn ang="0">
                    <a:pos x="0" y="326"/>
                  </a:cxn>
                  <a:cxn ang="0">
                    <a:pos x="2" y="253"/>
                  </a:cxn>
                  <a:cxn ang="0">
                    <a:pos x="2" y="190"/>
                  </a:cxn>
                  <a:cxn ang="0">
                    <a:pos x="6" y="138"/>
                  </a:cxn>
                  <a:cxn ang="0">
                    <a:pos x="7" y="97"/>
                  </a:cxn>
                  <a:cxn ang="0">
                    <a:pos x="11" y="65"/>
                  </a:cxn>
                  <a:cxn ang="0">
                    <a:pos x="13" y="43"/>
                  </a:cxn>
                  <a:cxn ang="0">
                    <a:pos x="15" y="28"/>
                  </a:cxn>
                  <a:cxn ang="0">
                    <a:pos x="15" y="24"/>
                  </a:cxn>
                  <a:cxn ang="0">
                    <a:pos x="158" y="0"/>
                  </a:cxn>
                </a:cxnLst>
                <a:rect l="0" t="0" r="r" b="b"/>
                <a:pathLst>
                  <a:path w="385" h="761">
                    <a:moveTo>
                      <a:pt x="158" y="0"/>
                    </a:moveTo>
                    <a:lnTo>
                      <a:pt x="160" y="3"/>
                    </a:lnTo>
                    <a:lnTo>
                      <a:pt x="168" y="13"/>
                    </a:lnTo>
                    <a:lnTo>
                      <a:pt x="177" y="30"/>
                    </a:lnTo>
                    <a:lnTo>
                      <a:pt x="190" y="52"/>
                    </a:lnTo>
                    <a:lnTo>
                      <a:pt x="207" y="78"/>
                    </a:lnTo>
                    <a:lnTo>
                      <a:pt x="223" y="110"/>
                    </a:lnTo>
                    <a:lnTo>
                      <a:pt x="244" y="145"/>
                    </a:lnTo>
                    <a:lnTo>
                      <a:pt x="263" y="182"/>
                    </a:lnTo>
                    <a:lnTo>
                      <a:pt x="294" y="255"/>
                    </a:lnTo>
                    <a:lnTo>
                      <a:pt x="320" y="333"/>
                    </a:lnTo>
                    <a:lnTo>
                      <a:pt x="343" y="416"/>
                    </a:lnTo>
                    <a:lnTo>
                      <a:pt x="361" y="498"/>
                    </a:lnTo>
                    <a:lnTo>
                      <a:pt x="376" y="581"/>
                    </a:lnTo>
                    <a:lnTo>
                      <a:pt x="385" y="660"/>
                    </a:lnTo>
                    <a:lnTo>
                      <a:pt x="385" y="665"/>
                    </a:lnTo>
                    <a:lnTo>
                      <a:pt x="378" y="677"/>
                    </a:lnTo>
                    <a:lnTo>
                      <a:pt x="361" y="692"/>
                    </a:lnTo>
                    <a:lnTo>
                      <a:pt x="337" y="705"/>
                    </a:lnTo>
                    <a:lnTo>
                      <a:pt x="307" y="718"/>
                    </a:lnTo>
                    <a:lnTo>
                      <a:pt x="268" y="731"/>
                    </a:lnTo>
                    <a:lnTo>
                      <a:pt x="222" y="740"/>
                    </a:lnTo>
                    <a:lnTo>
                      <a:pt x="168" y="749"/>
                    </a:lnTo>
                    <a:lnTo>
                      <a:pt x="102" y="755"/>
                    </a:lnTo>
                    <a:lnTo>
                      <a:pt x="30" y="761"/>
                    </a:lnTo>
                    <a:lnTo>
                      <a:pt x="20" y="684"/>
                    </a:lnTo>
                    <a:lnTo>
                      <a:pt x="11" y="598"/>
                    </a:lnTo>
                    <a:lnTo>
                      <a:pt x="6" y="505"/>
                    </a:lnTo>
                    <a:lnTo>
                      <a:pt x="2" y="410"/>
                    </a:lnTo>
                    <a:lnTo>
                      <a:pt x="0" y="326"/>
                    </a:lnTo>
                    <a:lnTo>
                      <a:pt x="2" y="253"/>
                    </a:lnTo>
                    <a:lnTo>
                      <a:pt x="2" y="190"/>
                    </a:lnTo>
                    <a:lnTo>
                      <a:pt x="6" y="138"/>
                    </a:lnTo>
                    <a:lnTo>
                      <a:pt x="7" y="97"/>
                    </a:lnTo>
                    <a:lnTo>
                      <a:pt x="11" y="65"/>
                    </a:lnTo>
                    <a:lnTo>
                      <a:pt x="13" y="43"/>
                    </a:lnTo>
                    <a:lnTo>
                      <a:pt x="15" y="28"/>
                    </a:lnTo>
                    <a:lnTo>
                      <a:pt x="15" y="24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002D5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8" name="Freeform 18"/>
              <p:cNvSpPr>
                <a:spLocks/>
              </p:cNvSpPr>
              <p:nvPr/>
            </p:nvSpPr>
            <p:spPr bwMode="auto">
              <a:xfrm>
                <a:off x="1236850" y="3744913"/>
                <a:ext cx="417512" cy="1143000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63" y="377"/>
                  </a:cxn>
                  <a:cxn ang="0">
                    <a:pos x="263" y="383"/>
                  </a:cxn>
                  <a:cxn ang="0">
                    <a:pos x="261" y="401"/>
                  </a:cxn>
                  <a:cxn ang="0">
                    <a:pos x="259" y="429"/>
                  </a:cxn>
                  <a:cxn ang="0">
                    <a:pos x="257" y="467"/>
                  </a:cxn>
                  <a:cxn ang="0">
                    <a:pos x="255" y="509"/>
                  </a:cxn>
                  <a:cxn ang="0">
                    <a:pos x="252" y="558"/>
                  </a:cxn>
                  <a:cxn ang="0">
                    <a:pos x="250" y="610"/>
                  </a:cxn>
                  <a:cxn ang="0">
                    <a:pos x="250" y="720"/>
                  </a:cxn>
                  <a:cxn ang="0">
                    <a:pos x="184" y="711"/>
                  </a:cxn>
                  <a:cxn ang="0">
                    <a:pos x="129" y="700"/>
                  </a:cxn>
                  <a:cxn ang="0">
                    <a:pos x="84" y="687"/>
                  </a:cxn>
                  <a:cxn ang="0">
                    <a:pos x="49" y="672"/>
                  </a:cxn>
                  <a:cxn ang="0">
                    <a:pos x="22" y="655"/>
                  </a:cxn>
                  <a:cxn ang="0">
                    <a:pos x="4" y="638"/>
                  </a:cxn>
                  <a:cxn ang="0">
                    <a:pos x="2" y="634"/>
                  </a:cxn>
                  <a:cxn ang="0">
                    <a:pos x="2" y="633"/>
                  </a:cxn>
                  <a:cxn ang="0">
                    <a:pos x="0" y="629"/>
                  </a:cxn>
                  <a:cxn ang="0">
                    <a:pos x="0" y="627"/>
                  </a:cxn>
                  <a:cxn ang="0">
                    <a:pos x="8" y="543"/>
                  </a:cxn>
                  <a:cxn ang="0">
                    <a:pos x="22" y="455"/>
                  </a:cxn>
                  <a:cxn ang="0">
                    <a:pos x="43" y="370"/>
                  </a:cxn>
                  <a:cxn ang="0">
                    <a:pos x="63" y="304"/>
                  </a:cxn>
                  <a:cxn ang="0">
                    <a:pos x="82" y="248"/>
                  </a:cxn>
                  <a:cxn ang="0">
                    <a:pos x="101" y="202"/>
                  </a:cxn>
                  <a:cxn ang="0">
                    <a:pos x="117" y="163"/>
                  </a:cxn>
                  <a:cxn ang="0">
                    <a:pos x="132" y="131"/>
                  </a:cxn>
                  <a:cxn ang="0">
                    <a:pos x="145" y="103"/>
                  </a:cxn>
                  <a:cxn ang="0">
                    <a:pos x="158" y="81"/>
                  </a:cxn>
                  <a:cxn ang="0">
                    <a:pos x="168" y="60"/>
                  </a:cxn>
                  <a:cxn ang="0">
                    <a:pos x="177" y="41"/>
                  </a:cxn>
                  <a:cxn ang="0">
                    <a:pos x="184" y="21"/>
                  </a:cxn>
                  <a:cxn ang="0">
                    <a:pos x="190" y="0"/>
                  </a:cxn>
                </a:cxnLst>
                <a:rect l="0" t="0" r="r" b="b"/>
                <a:pathLst>
                  <a:path w="263" h="720">
                    <a:moveTo>
                      <a:pt x="190" y="0"/>
                    </a:moveTo>
                    <a:lnTo>
                      <a:pt x="263" y="377"/>
                    </a:lnTo>
                    <a:lnTo>
                      <a:pt x="263" y="383"/>
                    </a:lnTo>
                    <a:lnTo>
                      <a:pt x="261" y="401"/>
                    </a:lnTo>
                    <a:lnTo>
                      <a:pt x="259" y="429"/>
                    </a:lnTo>
                    <a:lnTo>
                      <a:pt x="257" y="467"/>
                    </a:lnTo>
                    <a:lnTo>
                      <a:pt x="255" y="509"/>
                    </a:lnTo>
                    <a:lnTo>
                      <a:pt x="252" y="558"/>
                    </a:lnTo>
                    <a:lnTo>
                      <a:pt x="250" y="610"/>
                    </a:lnTo>
                    <a:lnTo>
                      <a:pt x="250" y="720"/>
                    </a:lnTo>
                    <a:lnTo>
                      <a:pt x="184" y="711"/>
                    </a:lnTo>
                    <a:lnTo>
                      <a:pt x="129" y="700"/>
                    </a:lnTo>
                    <a:lnTo>
                      <a:pt x="84" y="687"/>
                    </a:lnTo>
                    <a:lnTo>
                      <a:pt x="49" y="672"/>
                    </a:lnTo>
                    <a:lnTo>
                      <a:pt x="22" y="655"/>
                    </a:lnTo>
                    <a:lnTo>
                      <a:pt x="4" y="638"/>
                    </a:lnTo>
                    <a:lnTo>
                      <a:pt x="2" y="634"/>
                    </a:lnTo>
                    <a:lnTo>
                      <a:pt x="2" y="633"/>
                    </a:lnTo>
                    <a:lnTo>
                      <a:pt x="0" y="629"/>
                    </a:lnTo>
                    <a:lnTo>
                      <a:pt x="0" y="627"/>
                    </a:lnTo>
                    <a:lnTo>
                      <a:pt x="8" y="543"/>
                    </a:lnTo>
                    <a:lnTo>
                      <a:pt x="22" y="455"/>
                    </a:lnTo>
                    <a:lnTo>
                      <a:pt x="43" y="370"/>
                    </a:lnTo>
                    <a:lnTo>
                      <a:pt x="63" y="304"/>
                    </a:lnTo>
                    <a:lnTo>
                      <a:pt x="82" y="248"/>
                    </a:lnTo>
                    <a:lnTo>
                      <a:pt x="101" y="202"/>
                    </a:lnTo>
                    <a:lnTo>
                      <a:pt x="117" y="163"/>
                    </a:lnTo>
                    <a:lnTo>
                      <a:pt x="132" y="131"/>
                    </a:lnTo>
                    <a:lnTo>
                      <a:pt x="145" y="103"/>
                    </a:lnTo>
                    <a:lnTo>
                      <a:pt x="158" y="81"/>
                    </a:lnTo>
                    <a:lnTo>
                      <a:pt x="168" y="60"/>
                    </a:lnTo>
                    <a:lnTo>
                      <a:pt x="177" y="41"/>
                    </a:lnTo>
                    <a:lnTo>
                      <a:pt x="184" y="2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002D5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9" name="Freeform 19"/>
              <p:cNvSpPr>
                <a:spLocks/>
              </p:cNvSpPr>
              <p:nvPr/>
            </p:nvSpPr>
            <p:spPr bwMode="auto">
              <a:xfrm>
                <a:off x="1535300" y="3744913"/>
                <a:ext cx="573087" cy="11668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0"/>
                  </a:cxn>
                  <a:cxn ang="0">
                    <a:pos x="24" y="2"/>
                  </a:cxn>
                  <a:cxn ang="0">
                    <a:pos x="47" y="4"/>
                  </a:cxn>
                  <a:cxn ang="0">
                    <a:pos x="106" y="8"/>
                  </a:cxn>
                  <a:cxn ang="0">
                    <a:pos x="138" y="10"/>
                  </a:cxn>
                  <a:cxn ang="0">
                    <a:pos x="166" y="10"/>
                  </a:cxn>
                  <a:cxn ang="0">
                    <a:pos x="168" y="13"/>
                  </a:cxn>
                  <a:cxn ang="0">
                    <a:pos x="173" y="28"/>
                  </a:cxn>
                  <a:cxn ang="0">
                    <a:pos x="183" y="49"/>
                  </a:cxn>
                  <a:cxn ang="0">
                    <a:pos x="209" y="114"/>
                  </a:cxn>
                  <a:cxn ang="0">
                    <a:pos x="224" y="155"/>
                  </a:cxn>
                  <a:cxn ang="0">
                    <a:pos x="242" y="204"/>
                  </a:cxn>
                  <a:cxn ang="0">
                    <a:pos x="259" y="258"/>
                  </a:cxn>
                  <a:cxn ang="0">
                    <a:pos x="278" y="316"/>
                  </a:cxn>
                  <a:cxn ang="0">
                    <a:pos x="294" y="379"/>
                  </a:cxn>
                  <a:cxn ang="0">
                    <a:pos x="311" y="444"/>
                  </a:cxn>
                  <a:cxn ang="0">
                    <a:pos x="328" y="515"/>
                  </a:cxn>
                  <a:cxn ang="0">
                    <a:pos x="341" y="586"/>
                  </a:cxn>
                  <a:cxn ang="0">
                    <a:pos x="352" y="661"/>
                  </a:cxn>
                  <a:cxn ang="0">
                    <a:pos x="361" y="735"/>
                  </a:cxn>
                  <a:cxn ang="0">
                    <a:pos x="278" y="735"/>
                  </a:cxn>
                  <a:cxn ang="0">
                    <a:pos x="201" y="731"/>
                  </a:cxn>
                  <a:cxn ang="0">
                    <a:pos x="132" y="728"/>
                  </a:cxn>
                  <a:cxn ang="0">
                    <a:pos x="73" y="722"/>
                  </a:cxn>
                  <a:cxn ang="0">
                    <a:pos x="19" y="715"/>
                  </a:cxn>
                  <a:cxn ang="0">
                    <a:pos x="13" y="647"/>
                  </a:cxn>
                  <a:cxn ang="0">
                    <a:pos x="8" y="578"/>
                  </a:cxn>
                  <a:cxn ang="0">
                    <a:pos x="4" y="511"/>
                  </a:cxn>
                  <a:cxn ang="0">
                    <a:pos x="0" y="448"/>
                  </a:cxn>
                  <a:cxn ang="0">
                    <a:pos x="0" y="388"/>
                  </a:cxn>
                  <a:cxn ang="0">
                    <a:pos x="2" y="336"/>
                  </a:cxn>
                  <a:cxn ang="0">
                    <a:pos x="6" y="263"/>
                  </a:cxn>
                  <a:cxn ang="0">
                    <a:pos x="8" y="196"/>
                  </a:cxn>
                  <a:cxn ang="0">
                    <a:pos x="8" y="92"/>
                  </a:cxn>
                  <a:cxn ang="0">
                    <a:pos x="6" y="53"/>
                  </a:cxn>
                  <a:cxn ang="0">
                    <a:pos x="4" y="25"/>
                  </a:cxn>
                  <a:cxn ang="0">
                    <a:pos x="2" y="6"/>
                  </a:cxn>
                  <a:cxn ang="0">
                    <a:pos x="2" y="0"/>
                  </a:cxn>
                </a:cxnLst>
                <a:rect l="0" t="0" r="r" b="b"/>
                <a:pathLst>
                  <a:path w="361" h="735">
                    <a:moveTo>
                      <a:pt x="2" y="0"/>
                    </a:moveTo>
                    <a:lnTo>
                      <a:pt x="8" y="0"/>
                    </a:lnTo>
                    <a:lnTo>
                      <a:pt x="24" y="2"/>
                    </a:lnTo>
                    <a:lnTo>
                      <a:pt x="47" y="4"/>
                    </a:lnTo>
                    <a:lnTo>
                      <a:pt x="106" y="8"/>
                    </a:lnTo>
                    <a:lnTo>
                      <a:pt x="138" y="10"/>
                    </a:lnTo>
                    <a:lnTo>
                      <a:pt x="166" y="10"/>
                    </a:lnTo>
                    <a:lnTo>
                      <a:pt x="168" y="13"/>
                    </a:lnTo>
                    <a:lnTo>
                      <a:pt x="173" y="28"/>
                    </a:lnTo>
                    <a:lnTo>
                      <a:pt x="183" y="49"/>
                    </a:lnTo>
                    <a:lnTo>
                      <a:pt x="209" y="114"/>
                    </a:lnTo>
                    <a:lnTo>
                      <a:pt x="224" y="155"/>
                    </a:lnTo>
                    <a:lnTo>
                      <a:pt x="242" y="204"/>
                    </a:lnTo>
                    <a:lnTo>
                      <a:pt x="259" y="258"/>
                    </a:lnTo>
                    <a:lnTo>
                      <a:pt x="278" y="316"/>
                    </a:lnTo>
                    <a:lnTo>
                      <a:pt x="294" y="379"/>
                    </a:lnTo>
                    <a:lnTo>
                      <a:pt x="311" y="444"/>
                    </a:lnTo>
                    <a:lnTo>
                      <a:pt x="328" y="515"/>
                    </a:lnTo>
                    <a:lnTo>
                      <a:pt x="341" y="586"/>
                    </a:lnTo>
                    <a:lnTo>
                      <a:pt x="352" y="661"/>
                    </a:lnTo>
                    <a:lnTo>
                      <a:pt x="361" y="735"/>
                    </a:lnTo>
                    <a:lnTo>
                      <a:pt x="278" y="735"/>
                    </a:lnTo>
                    <a:lnTo>
                      <a:pt x="201" y="731"/>
                    </a:lnTo>
                    <a:lnTo>
                      <a:pt x="132" y="728"/>
                    </a:lnTo>
                    <a:lnTo>
                      <a:pt x="73" y="722"/>
                    </a:lnTo>
                    <a:lnTo>
                      <a:pt x="19" y="715"/>
                    </a:lnTo>
                    <a:lnTo>
                      <a:pt x="13" y="647"/>
                    </a:lnTo>
                    <a:lnTo>
                      <a:pt x="8" y="578"/>
                    </a:lnTo>
                    <a:lnTo>
                      <a:pt x="4" y="511"/>
                    </a:lnTo>
                    <a:lnTo>
                      <a:pt x="0" y="448"/>
                    </a:lnTo>
                    <a:lnTo>
                      <a:pt x="0" y="388"/>
                    </a:lnTo>
                    <a:lnTo>
                      <a:pt x="2" y="336"/>
                    </a:lnTo>
                    <a:lnTo>
                      <a:pt x="6" y="263"/>
                    </a:lnTo>
                    <a:lnTo>
                      <a:pt x="8" y="196"/>
                    </a:lnTo>
                    <a:lnTo>
                      <a:pt x="8" y="92"/>
                    </a:lnTo>
                    <a:lnTo>
                      <a:pt x="6" y="53"/>
                    </a:lnTo>
                    <a:lnTo>
                      <a:pt x="4" y="25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2D5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0" name="Freeform 20"/>
              <p:cNvSpPr>
                <a:spLocks/>
              </p:cNvSpPr>
              <p:nvPr/>
            </p:nvSpPr>
            <p:spPr bwMode="auto">
              <a:xfrm>
                <a:off x="1606737" y="4329113"/>
                <a:ext cx="55562" cy="561975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28" y="93"/>
                  </a:cxn>
                  <a:cxn ang="0">
                    <a:pos x="24" y="186"/>
                  </a:cxn>
                  <a:cxn ang="0">
                    <a:pos x="24" y="354"/>
                  </a:cxn>
                  <a:cxn ang="0">
                    <a:pos x="17" y="352"/>
                  </a:cxn>
                  <a:cxn ang="0">
                    <a:pos x="7" y="352"/>
                  </a:cxn>
                  <a:cxn ang="0">
                    <a:pos x="0" y="350"/>
                  </a:cxn>
                  <a:cxn ang="0">
                    <a:pos x="2" y="268"/>
                  </a:cxn>
                  <a:cxn ang="0">
                    <a:pos x="5" y="197"/>
                  </a:cxn>
                  <a:cxn ang="0">
                    <a:pos x="11" y="138"/>
                  </a:cxn>
                  <a:cxn ang="0">
                    <a:pos x="17" y="89"/>
                  </a:cxn>
                  <a:cxn ang="0">
                    <a:pos x="24" y="50"/>
                  </a:cxn>
                  <a:cxn ang="0">
                    <a:pos x="30" y="22"/>
                  </a:cxn>
                  <a:cxn ang="0">
                    <a:pos x="33" y="5"/>
                  </a:cxn>
                  <a:cxn ang="0">
                    <a:pos x="35" y="0"/>
                  </a:cxn>
                </a:cxnLst>
                <a:rect l="0" t="0" r="r" b="b"/>
                <a:pathLst>
                  <a:path w="35" h="354">
                    <a:moveTo>
                      <a:pt x="35" y="0"/>
                    </a:moveTo>
                    <a:lnTo>
                      <a:pt x="28" y="93"/>
                    </a:lnTo>
                    <a:lnTo>
                      <a:pt x="24" y="186"/>
                    </a:lnTo>
                    <a:lnTo>
                      <a:pt x="24" y="354"/>
                    </a:lnTo>
                    <a:lnTo>
                      <a:pt x="17" y="352"/>
                    </a:lnTo>
                    <a:lnTo>
                      <a:pt x="7" y="352"/>
                    </a:lnTo>
                    <a:lnTo>
                      <a:pt x="0" y="350"/>
                    </a:lnTo>
                    <a:lnTo>
                      <a:pt x="2" y="268"/>
                    </a:lnTo>
                    <a:lnTo>
                      <a:pt x="5" y="197"/>
                    </a:lnTo>
                    <a:lnTo>
                      <a:pt x="11" y="138"/>
                    </a:lnTo>
                    <a:lnTo>
                      <a:pt x="17" y="89"/>
                    </a:lnTo>
                    <a:lnTo>
                      <a:pt x="24" y="50"/>
                    </a:lnTo>
                    <a:lnTo>
                      <a:pt x="30" y="22"/>
                    </a:lnTo>
                    <a:lnTo>
                      <a:pt x="33" y="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1" name="Freeform 21"/>
              <p:cNvSpPr>
                <a:spLocks/>
              </p:cNvSpPr>
              <p:nvPr/>
            </p:nvSpPr>
            <p:spPr bwMode="auto">
              <a:xfrm>
                <a:off x="2659250" y="4257675"/>
                <a:ext cx="134937" cy="6127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4"/>
                  </a:cxn>
                  <a:cxn ang="0">
                    <a:pos x="7" y="17"/>
                  </a:cxn>
                  <a:cxn ang="0">
                    <a:pos x="15" y="37"/>
                  </a:cxn>
                  <a:cxn ang="0">
                    <a:pos x="24" y="69"/>
                  </a:cxn>
                  <a:cxn ang="0">
                    <a:pos x="35" y="108"/>
                  </a:cxn>
                  <a:cxn ang="0">
                    <a:pos x="48" y="160"/>
                  </a:cxn>
                  <a:cxn ang="0">
                    <a:pos x="61" y="222"/>
                  </a:cxn>
                  <a:cxn ang="0">
                    <a:pos x="74" y="295"/>
                  </a:cxn>
                  <a:cxn ang="0">
                    <a:pos x="85" y="380"/>
                  </a:cxn>
                  <a:cxn ang="0">
                    <a:pos x="74" y="384"/>
                  </a:cxn>
                  <a:cxn ang="0">
                    <a:pos x="61" y="386"/>
                  </a:cxn>
                  <a:cxn ang="0">
                    <a:pos x="58" y="332"/>
                  </a:cxn>
                  <a:cxn ang="0">
                    <a:pos x="50" y="270"/>
                  </a:cxn>
                  <a:cxn ang="0">
                    <a:pos x="41" y="205"/>
                  </a:cxn>
                  <a:cxn ang="0">
                    <a:pos x="31" y="134"/>
                  </a:cxn>
                  <a:cxn ang="0">
                    <a:pos x="17" y="65"/>
                  </a:cxn>
                  <a:cxn ang="0">
                    <a:pos x="0" y="0"/>
                  </a:cxn>
                </a:cxnLst>
                <a:rect l="0" t="0" r="r" b="b"/>
                <a:pathLst>
                  <a:path w="85" h="386">
                    <a:moveTo>
                      <a:pt x="0" y="0"/>
                    </a:moveTo>
                    <a:lnTo>
                      <a:pt x="2" y="4"/>
                    </a:lnTo>
                    <a:lnTo>
                      <a:pt x="7" y="17"/>
                    </a:lnTo>
                    <a:lnTo>
                      <a:pt x="15" y="37"/>
                    </a:lnTo>
                    <a:lnTo>
                      <a:pt x="24" y="69"/>
                    </a:lnTo>
                    <a:lnTo>
                      <a:pt x="35" y="108"/>
                    </a:lnTo>
                    <a:lnTo>
                      <a:pt x="48" y="160"/>
                    </a:lnTo>
                    <a:lnTo>
                      <a:pt x="61" y="222"/>
                    </a:lnTo>
                    <a:lnTo>
                      <a:pt x="74" y="295"/>
                    </a:lnTo>
                    <a:lnTo>
                      <a:pt x="85" y="380"/>
                    </a:lnTo>
                    <a:lnTo>
                      <a:pt x="74" y="384"/>
                    </a:lnTo>
                    <a:lnTo>
                      <a:pt x="61" y="386"/>
                    </a:lnTo>
                    <a:lnTo>
                      <a:pt x="58" y="332"/>
                    </a:lnTo>
                    <a:lnTo>
                      <a:pt x="50" y="270"/>
                    </a:lnTo>
                    <a:lnTo>
                      <a:pt x="41" y="205"/>
                    </a:lnTo>
                    <a:lnTo>
                      <a:pt x="31" y="134"/>
                    </a:lnTo>
                    <a:lnTo>
                      <a:pt x="17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2" name="Freeform 22"/>
              <p:cNvSpPr>
                <a:spLocks/>
              </p:cNvSpPr>
              <p:nvPr/>
            </p:nvSpPr>
            <p:spPr bwMode="auto">
              <a:xfrm>
                <a:off x="1719450" y="4370388"/>
                <a:ext cx="206375" cy="682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30" y="11"/>
                  </a:cxn>
                  <a:cxn ang="0">
                    <a:pos x="128" y="43"/>
                  </a:cxn>
                  <a:cxn ang="0">
                    <a:pos x="0" y="33"/>
                  </a:cxn>
                  <a:cxn ang="0">
                    <a:pos x="2" y="0"/>
                  </a:cxn>
                </a:cxnLst>
                <a:rect l="0" t="0" r="r" b="b"/>
                <a:pathLst>
                  <a:path w="130" h="43">
                    <a:moveTo>
                      <a:pt x="2" y="0"/>
                    </a:moveTo>
                    <a:lnTo>
                      <a:pt x="130" y="11"/>
                    </a:lnTo>
                    <a:lnTo>
                      <a:pt x="128" y="43"/>
                    </a:lnTo>
                    <a:lnTo>
                      <a:pt x="0" y="3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3" name="Freeform 105"/>
              <p:cNvSpPr>
                <a:spLocks/>
              </p:cNvSpPr>
              <p:nvPr/>
            </p:nvSpPr>
            <p:spPr bwMode="auto">
              <a:xfrm>
                <a:off x="2043450" y="3772011"/>
                <a:ext cx="257439" cy="140758"/>
              </a:xfrm>
              <a:custGeom>
                <a:avLst/>
                <a:gdLst/>
                <a:ahLst/>
                <a:cxnLst>
                  <a:cxn ang="0">
                    <a:pos x="139" y="0"/>
                  </a:cxn>
                  <a:cxn ang="0">
                    <a:pos x="79" y="76"/>
                  </a:cxn>
                  <a:cxn ang="0">
                    <a:pos x="0" y="6"/>
                  </a:cxn>
                  <a:cxn ang="0">
                    <a:pos x="55" y="6"/>
                  </a:cxn>
                  <a:cxn ang="0">
                    <a:pos x="75" y="5"/>
                  </a:cxn>
                  <a:cxn ang="0">
                    <a:pos x="96" y="4"/>
                  </a:cxn>
                  <a:cxn ang="0">
                    <a:pos x="118" y="3"/>
                  </a:cxn>
                  <a:cxn ang="0">
                    <a:pos x="139" y="0"/>
                  </a:cxn>
                </a:cxnLst>
                <a:rect l="0" t="0" r="r" b="b"/>
                <a:pathLst>
                  <a:path w="139" h="76">
                    <a:moveTo>
                      <a:pt x="139" y="0"/>
                    </a:moveTo>
                    <a:lnTo>
                      <a:pt x="79" y="76"/>
                    </a:lnTo>
                    <a:lnTo>
                      <a:pt x="0" y="6"/>
                    </a:lnTo>
                    <a:lnTo>
                      <a:pt x="55" y="6"/>
                    </a:lnTo>
                    <a:lnTo>
                      <a:pt x="75" y="5"/>
                    </a:lnTo>
                    <a:lnTo>
                      <a:pt x="96" y="4"/>
                    </a:lnTo>
                    <a:lnTo>
                      <a:pt x="118" y="3"/>
                    </a:lnTo>
                    <a:lnTo>
                      <a:pt x="13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A1EA3">
                      <a:shade val="30000"/>
                      <a:satMod val="115000"/>
                    </a:srgbClr>
                  </a:gs>
                  <a:gs pos="50000">
                    <a:srgbClr val="DA1EA3">
                      <a:shade val="67500"/>
                      <a:satMod val="115000"/>
                    </a:srgbClr>
                  </a:gs>
                  <a:gs pos="100000">
                    <a:srgbClr val="DA1EA3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4" name="Freeform 106"/>
              <p:cNvSpPr>
                <a:spLocks/>
              </p:cNvSpPr>
              <p:nvPr/>
            </p:nvSpPr>
            <p:spPr bwMode="auto">
              <a:xfrm>
                <a:off x="2119386" y="3868320"/>
                <a:ext cx="218546" cy="898260"/>
              </a:xfrm>
              <a:custGeom>
                <a:avLst/>
                <a:gdLst/>
                <a:ahLst/>
                <a:cxnLst>
                  <a:cxn ang="0">
                    <a:pos x="47" y="0"/>
                  </a:cxn>
                  <a:cxn ang="0">
                    <a:pos x="50" y="0"/>
                  </a:cxn>
                  <a:cxn ang="0">
                    <a:pos x="56" y="27"/>
                  </a:cxn>
                  <a:cxn ang="0">
                    <a:pos x="62" y="55"/>
                  </a:cxn>
                  <a:cxn ang="0">
                    <a:pos x="68" y="85"/>
                  </a:cxn>
                  <a:cxn ang="0">
                    <a:pos x="74" y="115"/>
                  </a:cxn>
                  <a:cxn ang="0">
                    <a:pos x="85" y="178"/>
                  </a:cxn>
                  <a:cxn ang="0">
                    <a:pos x="94" y="238"/>
                  </a:cxn>
                  <a:cxn ang="0">
                    <a:pos x="99" y="266"/>
                  </a:cxn>
                  <a:cxn ang="0">
                    <a:pos x="103" y="293"/>
                  </a:cxn>
                  <a:cxn ang="0">
                    <a:pos x="107" y="318"/>
                  </a:cxn>
                  <a:cxn ang="0">
                    <a:pos x="110" y="339"/>
                  </a:cxn>
                  <a:cxn ang="0">
                    <a:pos x="113" y="358"/>
                  </a:cxn>
                  <a:cxn ang="0">
                    <a:pos x="115" y="373"/>
                  </a:cxn>
                  <a:cxn ang="0">
                    <a:pos x="117" y="385"/>
                  </a:cxn>
                  <a:cxn ang="0">
                    <a:pos x="118" y="393"/>
                  </a:cxn>
                  <a:cxn ang="0">
                    <a:pos x="118" y="395"/>
                  </a:cxn>
                  <a:cxn ang="0">
                    <a:pos x="63" y="485"/>
                  </a:cxn>
                  <a:cxn ang="0">
                    <a:pos x="0" y="401"/>
                  </a:cxn>
                  <a:cxn ang="0">
                    <a:pos x="5" y="377"/>
                  </a:cxn>
                  <a:cxn ang="0">
                    <a:pos x="9" y="350"/>
                  </a:cxn>
                  <a:cxn ang="0">
                    <a:pos x="13" y="322"/>
                  </a:cxn>
                  <a:cxn ang="0">
                    <a:pos x="16" y="292"/>
                  </a:cxn>
                  <a:cxn ang="0">
                    <a:pos x="18" y="262"/>
                  </a:cxn>
                  <a:cxn ang="0">
                    <a:pos x="21" y="200"/>
                  </a:cxn>
                  <a:cxn ang="0">
                    <a:pos x="22" y="170"/>
                  </a:cxn>
                  <a:cxn ang="0">
                    <a:pos x="23" y="141"/>
                  </a:cxn>
                  <a:cxn ang="0">
                    <a:pos x="24" y="113"/>
                  </a:cxn>
                  <a:cxn ang="0">
                    <a:pos x="24" y="29"/>
                  </a:cxn>
                  <a:cxn ang="0">
                    <a:pos x="23" y="17"/>
                  </a:cxn>
                  <a:cxn ang="0">
                    <a:pos x="23" y="6"/>
                  </a:cxn>
                  <a:cxn ang="0">
                    <a:pos x="28" y="5"/>
                  </a:cxn>
                  <a:cxn ang="0">
                    <a:pos x="35" y="2"/>
                  </a:cxn>
                  <a:cxn ang="0">
                    <a:pos x="42" y="2"/>
                  </a:cxn>
                  <a:cxn ang="0">
                    <a:pos x="47" y="0"/>
                  </a:cxn>
                </a:cxnLst>
                <a:rect l="0" t="0" r="r" b="b"/>
                <a:pathLst>
                  <a:path w="118" h="485">
                    <a:moveTo>
                      <a:pt x="47" y="0"/>
                    </a:moveTo>
                    <a:lnTo>
                      <a:pt x="50" y="0"/>
                    </a:lnTo>
                    <a:lnTo>
                      <a:pt x="56" y="27"/>
                    </a:lnTo>
                    <a:lnTo>
                      <a:pt x="62" y="55"/>
                    </a:lnTo>
                    <a:lnTo>
                      <a:pt x="68" y="85"/>
                    </a:lnTo>
                    <a:lnTo>
                      <a:pt x="74" y="115"/>
                    </a:lnTo>
                    <a:lnTo>
                      <a:pt x="85" y="178"/>
                    </a:lnTo>
                    <a:lnTo>
                      <a:pt x="94" y="238"/>
                    </a:lnTo>
                    <a:lnTo>
                      <a:pt x="99" y="266"/>
                    </a:lnTo>
                    <a:lnTo>
                      <a:pt x="103" y="293"/>
                    </a:lnTo>
                    <a:lnTo>
                      <a:pt x="107" y="318"/>
                    </a:lnTo>
                    <a:lnTo>
                      <a:pt x="110" y="339"/>
                    </a:lnTo>
                    <a:lnTo>
                      <a:pt x="113" y="358"/>
                    </a:lnTo>
                    <a:lnTo>
                      <a:pt x="115" y="373"/>
                    </a:lnTo>
                    <a:lnTo>
                      <a:pt x="117" y="385"/>
                    </a:lnTo>
                    <a:lnTo>
                      <a:pt x="118" y="393"/>
                    </a:lnTo>
                    <a:lnTo>
                      <a:pt x="118" y="395"/>
                    </a:lnTo>
                    <a:lnTo>
                      <a:pt x="63" y="485"/>
                    </a:lnTo>
                    <a:lnTo>
                      <a:pt x="0" y="401"/>
                    </a:lnTo>
                    <a:lnTo>
                      <a:pt x="5" y="377"/>
                    </a:lnTo>
                    <a:lnTo>
                      <a:pt x="9" y="350"/>
                    </a:lnTo>
                    <a:lnTo>
                      <a:pt x="13" y="322"/>
                    </a:lnTo>
                    <a:lnTo>
                      <a:pt x="16" y="292"/>
                    </a:lnTo>
                    <a:lnTo>
                      <a:pt x="18" y="262"/>
                    </a:lnTo>
                    <a:lnTo>
                      <a:pt x="21" y="200"/>
                    </a:lnTo>
                    <a:lnTo>
                      <a:pt x="22" y="170"/>
                    </a:lnTo>
                    <a:lnTo>
                      <a:pt x="23" y="141"/>
                    </a:lnTo>
                    <a:lnTo>
                      <a:pt x="24" y="113"/>
                    </a:lnTo>
                    <a:lnTo>
                      <a:pt x="24" y="29"/>
                    </a:lnTo>
                    <a:lnTo>
                      <a:pt x="23" y="17"/>
                    </a:lnTo>
                    <a:lnTo>
                      <a:pt x="23" y="6"/>
                    </a:lnTo>
                    <a:lnTo>
                      <a:pt x="28" y="5"/>
                    </a:lnTo>
                    <a:lnTo>
                      <a:pt x="35" y="2"/>
                    </a:lnTo>
                    <a:lnTo>
                      <a:pt x="42" y="2"/>
                    </a:lnTo>
                    <a:lnTo>
                      <a:pt x="47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A1EA3">
                      <a:shade val="30000"/>
                      <a:satMod val="115000"/>
                    </a:srgbClr>
                  </a:gs>
                  <a:gs pos="50000">
                    <a:srgbClr val="DA1EA3">
                      <a:shade val="67500"/>
                      <a:satMod val="115000"/>
                    </a:srgbClr>
                  </a:gs>
                  <a:gs pos="100000">
                    <a:srgbClr val="DA1EA3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0" name="Freeform 89"/>
            <p:cNvSpPr>
              <a:spLocks/>
            </p:cNvSpPr>
            <p:nvPr/>
          </p:nvSpPr>
          <p:spPr bwMode="auto">
            <a:xfrm>
              <a:off x="2354261" y="3105944"/>
              <a:ext cx="474133" cy="368564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144" y="1"/>
                </a:cxn>
                <a:cxn ang="0">
                  <a:pos x="145" y="6"/>
                </a:cxn>
                <a:cxn ang="0">
                  <a:pos x="147" y="12"/>
                </a:cxn>
                <a:cxn ang="0">
                  <a:pos x="150" y="22"/>
                </a:cxn>
                <a:cxn ang="0">
                  <a:pos x="154" y="31"/>
                </a:cxn>
                <a:cxn ang="0">
                  <a:pos x="159" y="43"/>
                </a:cxn>
                <a:cxn ang="0">
                  <a:pos x="165" y="55"/>
                </a:cxn>
                <a:cxn ang="0">
                  <a:pos x="172" y="66"/>
                </a:cxn>
                <a:cxn ang="0">
                  <a:pos x="180" y="76"/>
                </a:cxn>
                <a:cxn ang="0">
                  <a:pos x="189" y="86"/>
                </a:cxn>
                <a:cxn ang="0">
                  <a:pos x="200" y="94"/>
                </a:cxn>
                <a:cxn ang="0">
                  <a:pos x="212" y="99"/>
                </a:cxn>
                <a:cxn ang="0">
                  <a:pos x="225" y="102"/>
                </a:cxn>
                <a:cxn ang="0">
                  <a:pos x="240" y="102"/>
                </a:cxn>
                <a:cxn ang="0">
                  <a:pos x="256" y="98"/>
                </a:cxn>
                <a:cxn ang="0">
                  <a:pos x="255" y="100"/>
                </a:cxn>
                <a:cxn ang="0">
                  <a:pos x="252" y="104"/>
                </a:cxn>
                <a:cxn ang="0">
                  <a:pos x="247" y="110"/>
                </a:cxn>
                <a:cxn ang="0">
                  <a:pos x="241" y="118"/>
                </a:cxn>
                <a:cxn ang="0">
                  <a:pos x="232" y="128"/>
                </a:cxn>
                <a:cxn ang="0">
                  <a:pos x="222" y="138"/>
                </a:cxn>
                <a:cxn ang="0">
                  <a:pos x="209" y="149"/>
                </a:cxn>
                <a:cxn ang="0">
                  <a:pos x="195" y="159"/>
                </a:cxn>
                <a:cxn ang="0">
                  <a:pos x="178" y="169"/>
                </a:cxn>
                <a:cxn ang="0">
                  <a:pos x="159" y="179"/>
                </a:cxn>
                <a:cxn ang="0">
                  <a:pos x="137" y="187"/>
                </a:cxn>
                <a:cxn ang="0">
                  <a:pos x="114" y="193"/>
                </a:cxn>
                <a:cxn ang="0">
                  <a:pos x="90" y="197"/>
                </a:cxn>
                <a:cxn ang="0">
                  <a:pos x="62" y="199"/>
                </a:cxn>
                <a:cxn ang="0">
                  <a:pos x="31" y="197"/>
                </a:cxn>
                <a:cxn ang="0">
                  <a:pos x="0" y="192"/>
                </a:cxn>
                <a:cxn ang="0">
                  <a:pos x="144" y="0"/>
                </a:cxn>
              </a:cxnLst>
              <a:rect l="0" t="0" r="r" b="b"/>
              <a:pathLst>
                <a:path w="256" h="199">
                  <a:moveTo>
                    <a:pt x="144" y="0"/>
                  </a:moveTo>
                  <a:lnTo>
                    <a:pt x="144" y="1"/>
                  </a:lnTo>
                  <a:lnTo>
                    <a:pt x="145" y="6"/>
                  </a:lnTo>
                  <a:lnTo>
                    <a:pt x="147" y="12"/>
                  </a:lnTo>
                  <a:lnTo>
                    <a:pt x="150" y="22"/>
                  </a:lnTo>
                  <a:lnTo>
                    <a:pt x="154" y="31"/>
                  </a:lnTo>
                  <a:lnTo>
                    <a:pt x="159" y="43"/>
                  </a:lnTo>
                  <a:lnTo>
                    <a:pt x="165" y="55"/>
                  </a:lnTo>
                  <a:lnTo>
                    <a:pt x="172" y="66"/>
                  </a:lnTo>
                  <a:lnTo>
                    <a:pt x="180" y="76"/>
                  </a:lnTo>
                  <a:lnTo>
                    <a:pt x="189" y="86"/>
                  </a:lnTo>
                  <a:lnTo>
                    <a:pt x="200" y="94"/>
                  </a:lnTo>
                  <a:lnTo>
                    <a:pt x="212" y="99"/>
                  </a:lnTo>
                  <a:lnTo>
                    <a:pt x="225" y="102"/>
                  </a:lnTo>
                  <a:lnTo>
                    <a:pt x="240" y="102"/>
                  </a:lnTo>
                  <a:lnTo>
                    <a:pt x="256" y="98"/>
                  </a:lnTo>
                  <a:lnTo>
                    <a:pt x="255" y="100"/>
                  </a:lnTo>
                  <a:lnTo>
                    <a:pt x="252" y="104"/>
                  </a:lnTo>
                  <a:lnTo>
                    <a:pt x="247" y="110"/>
                  </a:lnTo>
                  <a:lnTo>
                    <a:pt x="241" y="118"/>
                  </a:lnTo>
                  <a:lnTo>
                    <a:pt x="232" y="128"/>
                  </a:lnTo>
                  <a:lnTo>
                    <a:pt x="222" y="138"/>
                  </a:lnTo>
                  <a:lnTo>
                    <a:pt x="209" y="149"/>
                  </a:lnTo>
                  <a:lnTo>
                    <a:pt x="195" y="159"/>
                  </a:lnTo>
                  <a:lnTo>
                    <a:pt x="178" y="169"/>
                  </a:lnTo>
                  <a:lnTo>
                    <a:pt x="159" y="179"/>
                  </a:lnTo>
                  <a:lnTo>
                    <a:pt x="137" y="187"/>
                  </a:lnTo>
                  <a:lnTo>
                    <a:pt x="114" y="193"/>
                  </a:lnTo>
                  <a:lnTo>
                    <a:pt x="90" y="197"/>
                  </a:lnTo>
                  <a:lnTo>
                    <a:pt x="62" y="199"/>
                  </a:lnTo>
                  <a:lnTo>
                    <a:pt x="31" y="197"/>
                  </a:lnTo>
                  <a:lnTo>
                    <a:pt x="0" y="19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4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1" name="Freeform 94"/>
            <p:cNvSpPr>
              <a:spLocks/>
            </p:cNvSpPr>
            <p:nvPr/>
          </p:nvSpPr>
          <p:spPr bwMode="auto">
            <a:xfrm>
              <a:off x="1304130" y="2257690"/>
              <a:ext cx="1407583" cy="1357577"/>
            </a:xfrm>
            <a:custGeom>
              <a:avLst/>
              <a:gdLst/>
              <a:ahLst/>
              <a:cxnLst>
                <a:cxn ang="0">
                  <a:pos x="406" y="2"/>
                </a:cxn>
                <a:cxn ang="0">
                  <a:pos x="481" y="19"/>
                </a:cxn>
                <a:cxn ang="0">
                  <a:pos x="552" y="49"/>
                </a:cxn>
                <a:cxn ang="0">
                  <a:pos x="613" y="92"/>
                </a:cxn>
                <a:cxn ang="0">
                  <a:pos x="664" y="145"/>
                </a:cxn>
                <a:cxn ang="0">
                  <a:pos x="704" y="208"/>
                </a:cxn>
                <a:cxn ang="0">
                  <a:pos x="734" y="275"/>
                </a:cxn>
                <a:cxn ang="0">
                  <a:pos x="753" y="345"/>
                </a:cxn>
                <a:cxn ang="0">
                  <a:pos x="760" y="414"/>
                </a:cxn>
                <a:cxn ang="0">
                  <a:pos x="756" y="479"/>
                </a:cxn>
                <a:cxn ang="0">
                  <a:pos x="739" y="538"/>
                </a:cxn>
                <a:cxn ang="0">
                  <a:pos x="705" y="599"/>
                </a:cxn>
                <a:cxn ang="0">
                  <a:pos x="660" y="650"/>
                </a:cxn>
                <a:cxn ang="0">
                  <a:pos x="605" y="689"/>
                </a:cxn>
                <a:cxn ang="0">
                  <a:pos x="542" y="716"/>
                </a:cxn>
                <a:cxn ang="0">
                  <a:pos x="474" y="731"/>
                </a:cxn>
                <a:cxn ang="0">
                  <a:pos x="402" y="733"/>
                </a:cxn>
                <a:cxn ang="0">
                  <a:pos x="328" y="722"/>
                </a:cxn>
                <a:cxn ang="0">
                  <a:pos x="253" y="698"/>
                </a:cxn>
                <a:cxn ang="0">
                  <a:pos x="179" y="658"/>
                </a:cxn>
                <a:cxn ang="0">
                  <a:pos x="116" y="607"/>
                </a:cxn>
                <a:cxn ang="0">
                  <a:pos x="65" y="546"/>
                </a:cxn>
                <a:cxn ang="0">
                  <a:pos x="27" y="478"/>
                </a:cxn>
                <a:cxn ang="0">
                  <a:pos x="6" y="404"/>
                </a:cxn>
                <a:cxn ang="0">
                  <a:pos x="0" y="329"/>
                </a:cxn>
                <a:cxn ang="0">
                  <a:pos x="12" y="252"/>
                </a:cxn>
                <a:cxn ang="0">
                  <a:pos x="42" y="180"/>
                </a:cxn>
                <a:cxn ang="0">
                  <a:pos x="84" y="120"/>
                </a:cxn>
                <a:cxn ang="0">
                  <a:pos x="135" y="71"/>
                </a:cxn>
                <a:cxn ang="0">
                  <a:pos x="195" y="36"/>
                </a:cxn>
                <a:cxn ang="0">
                  <a:pos x="262" y="11"/>
                </a:cxn>
                <a:cxn ang="0">
                  <a:pos x="332" y="0"/>
                </a:cxn>
              </a:cxnLst>
              <a:rect l="0" t="0" r="r" b="b"/>
              <a:pathLst>
                <a:path w="760" h="733">
                  <a:moveTo>
                    <a:pt x="370" y="0"/>
                  </a:moveTo>
                  <a:lnTo>
                    <a:pt x="406" y="2"/>
                  </a:lnTo>
                  <a:lnTo>
                    <a:pt x="444" y="9"/>
                  </a:lnTo>
                  <a:lnTo>
                    <a:pt x="481" y="19"/>
                  </a:lnTo>
                  <a:lnTo>
                    <a:pt x="519" y="32"/>
                  </a:lnTo>
                  <a:lnTo>
                    <a:pt x="552" y="49"/>
                  </a:lnTo>
                  <a:lnTo>
                    <a:pt x="584" y="69"/>
                  </a:lnTo>
                  <a:lnTo>
                    <a:pt x="613" y="92"/>
                  </a:lnTo>
                  <a:lnTo>
                    <a:pt x="639" y="118"/>
                  </a:lnTo>
                  <a:lnTo>
                    <a:pt x="664" y="145"/>
                  </a:lnTo>
                  <a:lnTo>
                    <a:pt x="685" y="176"/>
                  </a:lnTo>
                  <a:lnTo>
                    <a:pt x="704" y="208"/>
                  </a:lnTo>
                  <a:lnTo>
                    <a:pt x="720" y="241"/>
                  </a:lnTo>
                  <a:lnTo>
                    <a:pt x="734" y="275"/>
                  </a:lnTo>
                  <a:lnTo>
                    <a:pt x="745" y="309"/>
                  </a:lnTo>
                  <a:lnTo>
                    <a:pt x="753" y="345"/>
                  </a:lnTo>
                  <a:lnTo>
                    <a:pt x="758" y="380"/>
                  </a:lnTo>
                  <a:lnTo>
                    <a:pt x="760" y="414"/>
                  </a:lnTo>
                  <a:lnTo>
                    <a:pt x="759" y="447"/>
                  </a:lnTo>
                  <a:lnTo>
                    <a:pt x="756" y="479"/>
                  </a:lnTo>
                  <a:lnTo>
                    <a:pt x="749" y="509"/>
                  </a:lnTo>
                  <a:lnTo>
                    <a:pt x="739" y="538"/>
                  </a:lnTo>
                  <a:lnTo>
                    <a:pt x="724" y="570"/>
                  </a:lnTo>
                  <a:lnTo>
                    <a:pt x="705" y="599"/>
                  </a:lnTo>
                  <a:lnTo>
                    <a:pt x="684" y="626"/>
                  </a:lnTo>
                  <a:lnTo>
                    <a:pt x="660" y="650"/>
                  </a:lnTo>
                  <a:lnTo>
                    <a:pt x="634" y="671"/>
                  </a:lnTo>
                  <a:lnTo>
                    <a:pt x="605" y="689"/>
                  </a:lnTo>
                  <a:lnTo>
                    <a:pt x="575" y="704"/>
                  </a:lnTo>
                  <a:lnTo>
                    <a:pt x="542" y="716"/>
                  </a:lnTo>
                  <a:lnTo>
                    <a:pt x="508" y="724"/>
                  </a:lnTo>
                  <a:lnTo>
                    <a:pt x="474" y="731"/>
                  </a:lnTo>
                  <a:lnTo>
                    <a:pt x="438" y="733"/>
                  </a:lnTo>
                  <a:lnTo>
                    <a:pt x="402" y="733"/>
                  </a:lnTo>
                  <a:lnTo>
                    <a:pt x="364" y="729"/>
                  </a:lnTo>
                  <a:lnTo>
                    <a:pt x="328" y="722"/>
                  </a:lnTo>
                  <a:lnTo>
                    <a:pt x="290" y="712"/>
                  </a:lnTo>
                  <a:lnTo>
                    <a:pt x="253" y="698"/>
                  </a:lnTo>
                  <a:lnTo>
                    <a:pt x="215" y="680"/>
                  </a:lnTo>
                  <a:lnTo>
                    <a:pt x="179" y="658"/>
                  </a:lnTo>
                  <a:lnTo>
                    <a:pt x="146" y="634"/>
                  </a:lnTo>
                  <a:lnTo>
                    <a:pt x="116" y="607"/>
                  </a:lnTo>
                  <a:lnTo>
                    <a:pt x="89" y="578"/>
                  </a:lnTo>
                  <a:lnTo>
                    <a:pt x="65" y="546"/>
                  </a:lnTo>
                  <a:lnTo>
                    <a:pt x="44" y="513"/>
                  </a:lnTo>
                  <a:lnTo>
                    <a:pt x="27" y="478"/>
                  </a:lnTo>
                  <a:lnTo>
                    <a:pt x="15" y="442"/>
                  </a:lnTo>
                  <a:lnTo>
                    <a:pt x="6" y="404"/>
                  </a:lnTo>
                  <a:lnTo>
                    <a:pt x="1" y="367"/>
                  </a:lnTo>
                  <a:lnTo>
                    <a:pt x="0" y="329"/>
                  </a:lnTo>
                  <a:lnTo>
                    <a:pt x="4" y="290"/>
                  </a:lnTo>
                  <a:lnTo>
                    <a:pt x="12" y="252"/>
                  </a:lnTo>
                  <a:lnTo>
                    <a:pt x="26" y="214"/>
                  </a:lnTo>
                  <a:lnTo>
                    <a:pt x="42" y="180"/>
                  </a:lnTo>
                  <a:lnTo>
                    <a:pt x="62" y="149"/>
                  </a:lnTo>
                  <a:lnTo>
                    <a:pt x="84" y="120"/>
                  </a:lnTo>
                  <a:lnTo>
                    <a:pt x="109" y="94"/>
                  </a:lnTo>
                  <a:lnTo>
                    <a:pt x="135" y="71"/>
                  </a:lnTo>
                  <a:lnTo>
                    <a:pt x="164" y="52"/>
                  </a:lnTo>
                  <a:lnTo>
                    <a:pt x="195" y="36"/>
                  </a:lnTo>
                  <a:lnTo>
                    <a:pt x="228" y="21"/>
                  </a:lnTo>
                  <a:lnTo>
                    <a:pt x="262" y="11"/>
                  </a:lnTo>
                  <a:lnTo>
                    <a:pt x="297" y="4"/>
                  </a:lnTo>
                  <a:lnTo>
                    <a:pt x="332" y="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C8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Freeform 95"/>
            <p:cNvSpPr>
              <a:spLocks/>
            </p:cNvSpPr>
            <p:nvPr/>
          </p:nvSpPr>
          <p:spPr bwMode="auto">
            <a:xfrm>
              <a:off x="1435627" y="2335478"/>
              <a:ext cx="1227931" cy="1185333"/>
            </a:xfrm>
            <a:custGeom>
              <a:avLst/>
              <a:gdLst/>
              <a:ahLst/>
              <a:cxnLst>
                <a:cxn ang="0">
                  <a:pos x="313" y="0"/>
                </a:cxn>
                <a:cxn ang="0">
                  <a:pos x="348" y="1"/>
                </a:cxn>
                <a:cxn ang="0">
                  <a:pos x="383" y="7"/>
                </a:cxn>
                <a:cxn ang="0">
                  <a:pos x="418" y="16"/>
                </a:cxn>
                <a:cxn ang="0">
                  <a:pos x="453" y="29"/>
                </a:cxn>
                <a:cxn ang="0">
                  <a:pos x="484" y="44"/>
                </a:cxn>
                <a:cxn ang="0">
                  <a:pos x="512" y="63"/>
                </a:cxn>
                <a:cxn ang="0">
                  <a:pos x="539" y="84"/>
                </a:cxn>
                <a:cxn ang="0">
                  <a:pos x="563" y="108"/>
                </a:cxn>
                <a:cxn ang="0">
                  <a:pos x="585" y="135"/>
                </a:cxn>
                <a:cxn ang="0">
                  <a:pos x="604" y="164"/>
                </a:cxn>
                <a:cxn ang="0">
                  <a:pos x="621" y="193"/>
                </a:cxn>
                <a:cxn ang="0">
                  <a:pos x="634" y="225"/>
                </a:cxn>
                <a:cxn ang="0">
                  <a:pos x="645" y="257"/>
                </a:cxn>
                <a:cxn ang="0">
                  <a:pos x="654" y="289"/>
                </a:cxn>
                <a:cxn ang="0">
                  <a:pos x="660" y="322"/>
                </a:cxn>
                <a:cxn ang="0">
                  <a:pos x="663" y="353"/>
                </a:cxn>
                <a:cxn ang="0">
                  <a:pos x="663" y="385"/>
                </a:cxn>
                <a:cxn ang="0">
                  <a:pos x="660" y="415"/>
                </a:cxn>
                <a:cxn ang="0">
                  <a:pos x="653" y="443"/>
                </a:cxn>
                <a:cxn ang="0">
                  <a:pos x="645" y="470"/>
                </a:cxn>
                <a:cxn ang="0">
                  <a:pos x="630" y="499"/>
                </a:cxn>
                <a:cxn ang="0">
                  <a:pos x="613" y="526"/>
                </a:cxn>
                <a:cxn ang="0">
                  <a:pos x="592" y="551"/>
                </a:cxn>
                <a:cxn ang="0">
                  <a:pos x="570" y="572"/>
                </a:cxn>
                <a:cxn ang="0">
                  <a:pos x="544" y="591"/>
                </a:cxn>
                <a:cxn ang="0">
                  <a:pos x="517" y="607"/>
                </a:cxn>
                <a:cxn ang="0">
                  <a:pos x="488" y="619"/>
                </a:cxn>
                <a:cxn ang="0">
                  <a:pos x="457" y="629"/>
                </a:cxn>
                <a:cxn ang="0">
                  <a:pos x="425" y="635"/>
                </a:cxn>
                <a:cxn ang="0">
                  <a:pos x="393" y="639"/>
                </a:cxn>
                <a:cxn ang="0">
                  <a:pos x="359" y="640"/>
                </a:cxn>
                <a:cxn ang="0">
                  <a:pos x="324" y="637"/>
                </a:cxn>
                <a:cxn ang="0">
                  <a:pos x="290" y="631"/>
                </a:cxn>
                <a:cxn ang="0">
                  <a:pos x="255" y="622"/>
                </a:cxn>
                <a:cxn ang="0">
                  <a:pos x="221" y="609"/>
                </a:cxn>
                <a:cxn ang="0">
                  <a:pos x="185" y="592"/>
                </a:cxn>
                <a:cxn ang="0">
                  <a:pos x="151" y="572"/>
                </a:cxn>
                <a:cxn ang="0">
                  <a:pos x="121" y="549"/>
                </a:cxn>
                <a:cxn ang="0">
                  <a:pos x="94" y="523"/>
                </a:cxn>
                <a:cxn ang="0">
                  <a:pos x="69" y="494"/>
                </a:cxn>
                <a:cxn ang="0">
                  <a:pos x="49" y="464"/>
                </a:cxn>
                <a:cxn ang="0">
                  <a:pos x="31" y="432"/>
                </a:cxn>
                <a:cxn ang="0">
                  <a:pos x="18" y="400"/>
                </a:cxn>
                <a:cxn ang="0">
                  <a:pos x="7" y="365"/>
                </a:cxn>
                <a:cxn ang="0">
                  <a:pos x="2" y="330"/>
                </a:cxn>
                <a:cxn ang="0">
                  <a:pos x="0" y="295"/>
                </a:cxn>
                <a:cxn ang="0">
                  <a:pos x="3" y="258"/>
                </a:cxn>
                <a:cxn ang="0">
                  <a:pos x="10" y="223"/>
                </a:cxn>
                <a:cxn ang="0">
                  <a:pos x="22" y="187"/>
                </a:cxn>
                <a:cxn ang="0">
                  <a:pos x="38" y="155"/>
                </a:cxn>
                <a:cxn ang="0">
                  <a:pos x="56" y="127"/>
                </a:cxn>
                <a:cxn ang="0">
                  <a:pos x="77" y="101"/>
                </a:cxn>
                <a:cxn ang="0">
                  <a:pos x="100" y="77"/>
                </a:cxn>
                <a:cxn ang="0">
                  <a:pos x="126" y="57"/>
                </a:cxn>
                <a:cxn ang="0">
                  <a:pos x="154" y="40"/>
                </a:cxn>
                <a:cxn ang="0">
                  <a:pos x="183" y="25"/>
                </a:cxn>
                <a:cxn ang="0">
                  <a:pos x="214" y="14"/>
                </a:cxn>
                <a:cxn ang="0">
                  <a:pos x="246" y="6"/>
                </a:cxn>
                <a:cxn ang="0">
                  <a:pos x="280" y="1"/>
                </a:cxn>
                <a:cxn ang="0">
                  <a:pos x="313" y="0"/>
                </a:cxn>
              </a:cxnLst>
              <a:rect l="0" t="0" r="r" b="b"/>
              <a:pathLst>
                <a:path w="663" h="640">
                  <a:moveTo>
                    <a:pt x="313" y="0"/>
                  </a:moveTo>
                  <a:lnTo>
                    <a:pt x="348" y="1"/>
                  </a:lnTo>
                  <a:lnTo>
                    <a:pt x="383" y="7"/>
                  </a:lnTo>
                  <a:lnTo>
                    <a:pt x="418" y="16"/>
                  </a:lnTo>
                  <a:lnTo>
                    <a:pt x="453" y="29"/>
                  </a:lnTo>
                  <a:lnTo>
                    <a:pt x="484" y="44"/>
                  </a:lnTo>
                  <a:lnTo>
                    <a:pt x="512" y="63"/>
                  </a:lnTo>
                  <a:lnTo>
                    <a:pt x="539" y="84"/>
                  </a:lnTo>
                  <a:lnTo>
                    <a:pt x="563" y="108"/>
                  </a:lnTo>
                  <a:lnTo>
                    <a:pt x="585" y="135"/>
                  </a:lnTo>
                  <a:lnTo>
                    <a:pt x="604" y="164"/>
                  </a:lnTo>
                  <a:lnTo>
                    <a:pt x="621" y="193"/>
                  </a:lnTo>
                  <a:lnTo>
                    <a:pt x="634" y="225"/>
                  </a:lnTo>
                  <a:lnTo>
                    <a:pt x="645" y="257"/>
                  </a:lnTo>
                  <a:lnTo>
                    <a:pt x="654" y="289"/>
                  </a:lnTo>
                  <a:lnTo>
                    <a:pt x="660" y="322"/>
                  </a:lnTo>
                  <a:lnTo>
                    <a:pt x="663" y="353"/>
                  </a:lnTo>
                  <a:lnTo>
                    <a:pt x="663" y="385"/>
                  </a:lnTo>
                  <a:lnTo>
                    <a:pt x="660" y="415"/>
                  </a:lnTo>
                  <a:lnTo>
                    <a:pt x="653" y="443"/>
                  </a:lnTo>
                  <a:lnTo>
                    <a:pt x="645" y="470"/>
                  </a:lnTo>
                  <a:lnTo>
                    <a:pt x="630" y="499"/>
                  </a:lnTo>
                  <a:lnTo>
                    <a:pt x="613" y="526"/>
                  </a:lnTo>
                  <a:lnTo>
                    <a:pt x="592" y="551"/>
                  </a:lnTo>
                  <a:lnTo>
                    <a:pt x="570" y="572"/>
                  </a:lnTo>
                  <a:lnTo>
                    <a:pt x="544" y="591"/>
                  </a:lnTo>
                  <a:lnTo>
                    <a:pt x="517" y="607"/>
                  </a:lnTo>
                  <a:lnTo>
                    <a:pt x="488" y="619"/>
                  </a:lnTo>
                  <a:lnTo>
                    <a:pt x="457" y="629"/>
                  </a:lnTo>
                  <a:lnTo>
                    <a:pt x="425" y="635"/>
                  </a:lnTo>
                  <a:lnTo>
                    <a:pt x="393" y="639"/>
                  </a:lnTo>
                  <a:lnTo>
                    <a:pt x="359" y="640"/>
                  </a:lnTo>
                  <a:lnTo>
                    <a:pt x="324" y="637"/>
                  </a:lnTo>
                  <a:lnTo>
                    <a:pt x="290" y="631"/>
                  </a:lnTo>
                  <a:lnTo>
                    <a:pt x="255" y="622"/>
                  </a:lnTo>
                  <a:lnTo>
                    <a:pt x="221" y="609"/>
                  </a:lnTo>
                  <a:lnTo>
                    <a:pt x="185" y="592"/>
                  </a:lnTo>
                  <a:lnTo>
                    <a:pt x="151" y="572"/>
                  </a:lnTo>
                  <a:lnTo>
                    <a:pt x="121" y="549"/>
                  </a:lnTo>
                  <a:lnTo>
                    <a:pt x="94" y="523"/>
                  </a:lnTo>
                  <a:lnTo>
                    <a:pt x="69" y="494"/>
                  </a:lnTo>
                  <a:lnTo>
                    <a:pt x="49" y="464"/>
                  </a:lnTo>
                  <a:lnTo>
                    <a:pt x="31" y="432"/>
                  </a:lnTo>
                  <a:lnTo>
                    <a:pt x="18" y="400"/>
                  </a:lnTo>
                  <a:lnTo>
                    <a:pt x="7" y="365"/>
                  </a:lnTo>
                  <a:lnTo>
                    <a:pt x="2" y="330"/>
                  </a:lnTo>
                  <a:lnTo>
                    <a:pt x="0" y="295"/>
                  </a:lnTo>
                  <a:lnTo>
                    <a:pt x="3" y="258"/>
                  </a:lnTo>
                  <a:lnTo>
                    <a:pt x="10" y="223"/>
                  </a:lnTo>
                  <a:lnTo>
                    <a:pt x="22" y="187"/>
                  </a:lnTo>
                  <a:lnTo>
                    <a:pt x="38" y="155"/>
                  </a:lnTo>
                  <a:lnTo>
                    <a:pt x="56" y="127"/>
                  </a:lnTo>
                  <a:lnTo>
                    <a:pt x="77" y="101"/>
                  </a:lnTo>
                  <a:lnTo>
                    <a:pt x="100" y="77"/>
                  </a:lnTo>
                  <a:lnTo>
                    <a:pt x="126" y="57"/>
                  </a:lnTo>
                  <a:lnTo>
                    <a:pt x="154" y="40"/>
                  </a:lnTo>
                  <a:lnTo>
                    <a:pt x="183" y="25"/>
                  </a:lnTo>
                  <a:lnTo>
                    <a:pt x="214" y="14"/>
                  </a:lnTo>
                  <a:lnTo>
                    <a:pt x="246" y="6"/>
                  </a:lnTo>
                  <a:lnTo>
                    <a:pt x="280" y="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FFD8A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Freeform 97"/>
            <p:cNvSpPr>
              <a:spLocks/>
            </p:cNvSpPr>
            <p:nvPr/>
          </p:nvSpPr>
          <p:spPr bwMode="auto">
            <a:xfrm>
              <a:off x="2570955" y="2668853"/>
              <a:ext cx="92604" cy="4852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4" y="5"/>
                </a:cxn>
                <a:cxn ang="0">
                  <a:pos x="8" y="13"/>
                </a:cxn>
                <a:cxn ang="0">
                  <a:pos x="14" y="23"/>
                </a:cxn>
                <a:cxn ang="0">
                  <a:pos x="20" y="36"/>
                </a:cxn>
                <a:cxn ang="0">
                  <a:pos x="28" y="51"/>
                </a:cxn>
                <a:cxn ang="0">
                  <a:pos x="34" y="68"/>
                </a:cxn>
                <a:cxn ang="0">
                  <a:pos x="40" y="89"/>
                </a:cxn>
                <a:cxn ang="0">
                  <a:pos x="44" y="112"/>
                </a:cxn>
                <a:cxn ang="0">
                  <a:pos x="48" y="138"/>
                </a:cxn>
                <a:cxn ang="0">
                  <a:pos x="50" y="166"/>
                </a:cxn>
                <a:cxn ang="0">
                  <a:pos x="49" y="195"/>
                </a:cxn>
                <a:cxn ang="0">
                  <a:pos x="45" y="228"/>
                </a:cxn>
                <a:cxn ang="0">
                  <a:pos x="39" y="262"/>
                </a:cxn>
                <a:cxn ang="0">
                  <a:pos x="39" y="259"/>
                </a:cxn>
                <a:cxn ang="0">
                  <a:pos x="40" y="253"/>
                </a:cxn>
                <a:cxn ang="0">
                  <a:pos x="41" y="242"/>
                </a:cxn>
                <a:cxn ang="0">
                  <a:pos x="42" y="228"/>
                </a:cxn>
                <a:cxn ang="0">
                  <a:pos x="43" y="210"/>
                </a:cxn>
                <a:cxn ang="0">
                  <a:pos x="42" y="190"/>
                </a:cxn>
                <a:cxn ang="0">
                  <a:pos x="41" y="167"/>
                </a:cxn>
                <a:cxn ang="0">
                  <a:pos x="39" y="142"/>
                </a:cxn>
                <a:cxn ang="0">
                  <a:pos x="36" y="116"/>
                </a:cxn>
                <a:cxn ang="0">
                  <a:pos x="30" y="87"/>
                </a:cxn>
                <a:cxn ang="0">
                  <a:pos x="22" y="59"/>
                </a:cxn>
                <a:cxn ang="0">
                  <a:pos x="12" y="29"/>
                </a:cxn>
                <a:cxn ang="0">
                  <a:pos x="0" y="0"/>
                </a:cxn>
              </a:cxnLst>
              <a:rect l="0" t="0" r="r" b="b"/>
              <a:pathLst>
                <a:path w="50" h="262">
                  <a:moveTo>
                    <a:pt x="0" y="0"/>
                  </a:moveTo>
                  <a:lnTo>
                    <a:pt x="0" y="1"/>
                  </a:lnTo>
                  <a:lnTo>
                    <a:pt x="4" y="5"/>
                  </a:lnTo>
                  <a:lnTo>
                    <a:pt x="8" y="13"/>
                  </a:lnTo>
                  <a:lnTo>
                    <a:pt x="14" y="23"/>
                  </a:lnTo>
                  <a:lnTo>
                    <a:pt x="20" y="36"/>
                  </a:lnTo>
                  <a:lnTo>
                    <a:pt x="28" y="51"/>
                  </a:lnTo>
                  <a:lnTo>
                    <a:pt x="34" y="68"/>
                  </a:lnTo>
                  <a:lnTo>
                    <a:pt x="40" y="89"/>
                  </a:lnTo>
                  <a:lnTo>
                    <a:pt x="44" y="112"/>
                  </a:lnTo>
                  <a:lnTo>
                    <a:pt x="48" y="138"/>
                  </a:lnTo>
                  <a:lnTo>
                    <a:pt x="50" y="166"/>
                  </a:lnTo>
                  <a:lnTo>
                    <a:pt x="49" y="195"/>
                  </a:lnTo>
                  <a:lnTo>
                    <a:pt x="45" y="228"/>
                  </a:lnTo>
                  <a:lnTo>
                    <a:pt x="39" y="262"/>
                  </a:lnTo>
                  <a:lnTo>
                    <a:pt x="39" y="259"/>
                  </a:lnTo>
                  <a:lnTo>
                    <a:pt x="40" y="253"/>
                  </a:lnTo>
                  <a:lnTo>
                    <a:pt x="41" y="242"/>
                  </a:lnTo>
                  <a:lnTo>
                    <a:pt x="42" y="228"/>
                  </a:lnTo>
                  <a:lnTo>
                    <a:pt x="43" y="210"/>
                  </a:lnTo>
                  <a:lnTo>
                    <a:pt x="42" y="190"/>
                  </a:lnTo>
                  <a:lnTo>
                    <a:pt x="41" y="167"/>
                  </a:lnTo>
                  <a:lnTo>
                    <a:pt x="39" y="142"/>
                  </a:lnTo>
                  <a:lnTo>
                    <a:pt x="36" y="116"/>
                  </a:lnTo>
                  <a:lnTo>
                    <a:pt x="30" y="87"/>
                  </a:lnTo>
                  <a:lnTo>
                    <a:pt x="22" y="59"/>
                  </a:lnTo>
                  <a:lnTo>
                    <a:pt x="12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Freeform 99"/>
            <p:cNvSpPr>
              <a:spLocks/>
            </p:cNvSpPr>
            <p:nvPr/>
          </p:nvSpPr>
          <p:spPr bwMode="auto">
            <a:xfrm>
              <a:off x="1065212" y="2133600"/>
              <a:ext cx="1520560" cy="1427956"/>
            </a:xfrm>
            <a:custGeom>
              <a:avLst/>
              <a:gdLst/>
              <a:ahLst/>
              <a:cxnLst>
                <a:cxn ang="0">
                  <a:pos x="577" y="1"/>
                </a:cxn>
                <a:cxn ang="0">
                  <a:pos x="645" y="11"/>
                </a:cxn>
                <a:cxn ang="0">
                  <a:pos x="707" y="32"/>
                </a:cxn>
                <a:cxn ang="0">
                  <a:pos x="759" y="65"/>
                </a:cxn>
                <a:cxn ang="0">
                  <a:pos x="796" y="108"/>
                </a:cxn>
                <a:cxn ang="0">
                  <a:pos x="817" y="159"/>
                </a:cxn>
                <a:cxn ang="0">
                  <a:pos x="820" y="216"/>
                </a:cxn>
                <a:cxn ang="0">
                  <a:pos x="802" y="277"/>
                </a:cxn>
                <a:cxn ang="0">
                  <a:pos x="763" y="340"/>
                </a:cxn>
                <a:cxn ang="0">
                  <a:pos x="719" y="381"/>
                </a:cxn>
                <a:cxn ang="0">
                  <a:pos x="672" y="410"/>
                </a:cxn>
                <a:cxn ang="0">
                  <a:pos x="622" y="428"/>
                </a:cxn>
                <a:cxn ang="0">
                  <a:pos x="572" y="439"/>
                </a:cxn>
                <a:cxn ang="0">
                  <a:pos x="526" y="442"/>
                </a:cxn>
                <a:cxn ang="0">
                  <a:pos x="488" y="442"/>
                </a:cxn>
                <a:cxn ang="0">
                  <a:pos x="459" y="439"/>
                </a:cxn>
                <a:cxn ang="0">
                  <a:pos x="443" y="437"/>
                </a:cxn>
                <a:cxn ang="0">
                  <a:pos x="453" y="417"/>
                </a:cxn>
                <a:cxn ang="0">
                  <a:pos x="465" y="381"/>
                </a:cxn>
                <a:cxn ang="0">
                  <a:pos x="465" y="349"/>
                </a:cxn>
                <a:cxn ang="0">
                  <a:pos x="453" y="322"/>
                </a:cxn>
                <a:cxn ang="0">
                  <a:pos x="434" y="298"/>
                </a:cxn>
                <a:cxn ang="0">
                  <a:pos x="410" y="280"/>
                </a:cxn>
                <a:cxn ang="0">
                  <a:pos x="387" y="265"/>
                </a:cxn>
                <a:cxn ang="0">
                  <a:pos x="357" y="251"/>
                </a:cxn>
                <a:cxn ang="0">
                  <a:pos x="347" y="247"/>
                </a:cxn>
                <a:cxn ang="0">
                  <a:pos x="359" y="285"/>
                </a:cxn>
                <a:cxn ang="0">
                  <a:pos x="374" y="358"/>
                </a:cxn>
                <a:cxn ang="0">
                  <a:pos x="375" y="428"/>
                </a:cxn>
                <a:cxn ang="0">
                  <a:pos x="363" y="494"/>
                </a:cxn>
                <a:cxn ang="0">
                  <a:pos x="343" y="553"/>
                </a:cxn>
                <a:cxn ang="0">
                  <a:pos x="316" y="607"/>
                </a:cxn>
                <a:cxn ang="0">
                  <a:pos x="286" y="654"/>
                </a:cxn>
                <a:cxn ang="0">
                  <a:pos x="255" y="694"/>
                </a:cxn>
                <a:cxn ang="0">
                  <a:pos x="226" y="727"/>
                </a:cxn>
                <a:cxn ang="0">
                  <a:pos x="187" y="766"/>
                </a:cxn>
                <a:cxn ang="0">
                  <a:pos x="180" y="771"/>
                </a:cxn>
                <a:cxn ang="0">
                  <a:pos x="136" y="736"/>
                </a:cxn>
                <a:cxn ang="0">
                  <a:pos x="99" y="697"/>
                </a:cxn>
                <a:cxn ang="0">
                  <a:pos x="68" y="653"/>
                </a:cxn>
                <a:cxn ang="0">
                  <a:pos x="43" y="609"/>
                </a:cxn>
                <a:cxn ang="0">
                  <a:pos x="24" y="570"/>
                </a:cxn>
                <a:cxn ang="0">
                  <a:pos x="11" y="537"/>
                </a:cxn>
                <a:cxn ang="0">
                  <a:pos x="3" y="515"/>
                </a:cxn>
                <a:cxn ang="0">
                  <a:pos x="0" y="507"/>
                </a:cxn>
                <a:cxn ang="0">
                  <a:pos x="11" y="516"/>
                </a:cxn>
                <a:cxn ang="0">
                  <a:pos x="30" y="520"/>
                </a:cxn>
                <a:cxn ang="0">
                  <a:pos x="54" y="517"/>
                </a:cxn>
                <a:cxn ang="0">
                  <a:pos x="79" y="505"/>
                </a:cxn>
                <a:cxn ang="0">
                  <a:pos x="100" y="482"/>
                </a:cxn>
                <a:cxn ang="0">
                  <a:pos x="112" y="451"/>
                </a:cxn>
                <a:cxn ang="0">
                  <a:pos x="118" y="411"/>
                </a:cxn>
                <a:cxn ang="0">
                  <a:pos x="122" y="364"/>
                </a:cxn>
                <a:cxn ang="0">
                  <a:pos x="130" y="310"/>
                </a:cxn>
                <a:cxn ang="0">
                  <a:pos x="145" y="250"/>
                </a:cxn>
                <a:cxn ang="0">
                  <a:pos x="173" y="187"/>
                </a:cxn>
                <a:cxn ang="0">
                  <a:pos x="218" y="122"/>
                </a:cxn>
                <a:cxn ang="0">
                  <a:pos x="268" y="77"/>
                </a:cxn>
                <a:cxn ang="0">
                  <a:pos x="328" y="42"/>
                </a:cxn>
                <a:cxn ang="0">
                  <a:pos x="396" y="18"/>
                </a:cxn>
                <a:cxn ang="0">
                  <a:pos x="468" y="4"/>
                </a:cxn>
                <a:cxn ang="0">
                  <a:pos x="541" y="0"/>
                </a:cxn>
              </a:cxnLst>
              <a:rect l="0" t="0" r="r" b="b"/>
              <a:pathLst>
                <a:path w="821" h="771">
                  <a:moveTo>
                    <a:pt x="541" y="0"/>
                  </a:moveTo>
                  <a:lnTo>
                    <a:pt x="577" y="1"/>
                  </a:lnTo>
                  <a:lnTo>
                    <a:pt x="611" y="5"/>
                  </a:lnTo>
                  <a:lnTo>
                    <a:pt x="645" y="11"/>
                  </a:lnTo>
                  <a:lnTo>
                    <a:pt x="676" y="20"/>
                  </a:lnTo>
                  <a:lnTo>
                    <a:pt x="707" y="32"/>
                  </a:lnTo>
                  <a:lnTo>
                    <a:pt x="735" y="47"/>
                  </a:lnTo>
                  <a:lnTo>
                    <a:pt x="759" y="65"/>
                  </a:lnTo>
                  <a:lnTo>
                    <a:pt x="779" y="86"/>
                  </a:lnTo>
                  <a:lnTo>
                    <a:pt x="796" y="108"/>
                  </a:lnTo>
                  <a:lnTo>
                    <a:pt x="809" y="133"/>
                  </a:lnTo>
                  <a:lnTo>
                    <a:pt x="817" y="159"/>
                  </a:lnTo>
                  <a:lnTo>
                    <a:pt x="821" y="187"/>
                  </a:lnTo>
                  <a:lnTo>
                    <a:pt x="820" y="216"/>
                  </a:lnTo>
                  <a:lnTo>
                    <a:pt x="813" y="246"/>
                  </a:lnTo>
                  <a:lnTo>
                    <a:pt x="802" y="277"/>
                  </a:lnTo>
                  <a:lnTo>
                    <a:pt x="785" y="308"/>
                  </a:lnTo>
                  <a:lnTo>
                    <a:pt x="763" y="340"/>
                  </a:lnTo>
                  <a:lnTo>
                    <a:pt x="742" y="362"/>
                  </a:lnTo>
                  <a:lnTo>
                    <a:pt x="719" y="381"/>
                  </a:lnTo>
                  <a:lnTo>
                    <a:pt x="696" y="397"/>
                  </a:lnTo>
                  <a:lnTo>
                    <a:pt x="672" y="410"/>
                  </a:lnTo>
                  <a:lnTo>
                    <a:pt x="647" y="420"/>
                  </a:lnTo>
                  <a:lnTo>
                    <a:pt x="622" y="428"/>
                  </a:lnTo>
                  <a:lnTo>
                    <a:pt x="597" y="435"/>
                  </a:lnTo>
                  <a:lnTo>
                    <a:pt x="572" y="439"/>
                  </a:lnTo>
                  <a:lnTo>
                    <a:pt x="548" y="441"/>
                  </a:lnTo>
                  <a:lnTo>
                    <a:pt x="526" y="442"/>
                  </a:lnTo>
                  <a:lnTo>
                    <a:pt x="506" y="443"/>
                  </a:lnTo>
                  <a:lnTo>
                    <a:pt x="488" y="442"/>
                  </a:lnTo>
                  <a:lnTo>
                    <a:pt x="472" y="441"/>
                  </a:lnTo>
                  <a:lnTo>
                    <a:pt x="459" y="439"/>
                  </a:lnTo>
                  <a:lnTo>
                    <a:pt x="449" y="439"/>
                  </a:lnTo>
                  <a:lnTo>
                    <a:pt x="443" y="437"/>
                  </a:lnTo>
                  <a:lnTo>
                    <a:pt x="441" y="437"/>
                  </a:lnTo>
                  <a:lnTo>
                    <a:pt x="453" y="417"/>
                  </a:lnTo>
                  <a:lnTo>
                    <a:pt x="461" y="399"/>
                  </a:lnTo>
                  <a:lnTo>
                    <a:pt x="465" y="381"/>
                  </a:lnTo>
                  <a:lnTo>
                    <a:pt x="466" y="365"/>
                  </a:lnTo>
                  <a:lnTo>
                    <a:pt x="465" y="349"/>
                  </a:lnTo>
                  <a:lnTo>
                    <a:pt x="460" y="335"/>
                  </a:lnTo>
                  <a:lnTo>
                    <a:pt x="453" y="322"/>
                  </a:lnTo>
                  <a:lnTo>
                    <a:pt x="444" y="310"/>
                  </a:lnTo>
                  <a:lnTo>
                    <a:pt x="434" y="298"/>
                  </a:lnTo>
                  <a:lnTo>
                    <a:pt x="422" y="289"/>
                  </a:lnTo>
                  <a:lnTo>
                    <a:pt x="410" y="280"/>
                  </a:lnTo>
                  <a:lnTo>
                    <a:pt x="398" y="272"/>
                  </a:lnTo>
                  <a:lnTo>
                    <a:pt x="387" y="265"/>
                  </a:lnTo>
                  <a:lnTo>
                    <a:pt x="366" y="255"/>
                  </a:lnTo>
                  <a:lnTo>
                    <a:pt x="357" y="251"/>
                  </a:lnTo>
                  <a:lnTo>
                    <a:pt x="351" y="249"/>
                  </a:lnTo>
                  <a:lnTo>
                    <a:pt x="347" y="247"/>
                  </a:lnTo>
                  <a:lnTo>
                    <a:pt x="345" y="247"/>
                  </a:lnTo>
                  <a:lnTo>
                    <a:pt x="359" y="285"/>
                  </a:lnTo>
                  <a:lnTo>
                    <a:pt x="368" y="322"/>
                  </a:lnTo>
                  <a:lnTo>
                    <a:pt x="374" y="358"/>
                  </a:lnTo>
                  <a:lnTo>
                    <a:pt x="376" y="394"/>
                  </a:lnTo>
                  <a:lnTo>
                    <a:pt x="375" y="428"/>
                  </a:lnTo>
                  <a:lnTo>
                    <a:pt x="370" y="462"/>
                  </a:lnTo>
                  <a:lnTo>
                    <a:pt x="363" y="494"/>
                  </a:lnTo>
                  <a:lnTo>
                    <a:pt x="354" y="524"/>
                  </a:lnTo>
                  <a:lnTo>
                    <a:pt x="343" y="553"/>
                  </a:lnTo>
                  <a:lnTo>
                    <a:pt x="330" y="581"/>
                  </a:lnTo>
                  <a:lnTo>
                    <a:pt x="316" y="607"/>
                  </a:lnTo>
                  <a:lnTo>
                    <a:pt x="301" y="631"/>
                  </a:lnTo>
                  <a:lnTo>
                    <a:pt x="286" y="654"/>
                  </a:lnTo>
                  <a:lnTo>
                    <a:pt x="271" y="675"/>
                  </a:lnTo>
                  <a:lnTo>
                    <a:pt x="255" y="694"/>
                  </a:lnTo>
                  <a:lnTo>
                    <a:pt x="241" y="712"/>
                  </a:lnTo>
                  <a:lnTo>
                    <a:pt x="226" y="727"/>
                  </a:lnTo>
                  <a:lnTo>
                    <a:pt x="194" y="760"/>
                  </a:lnTo>
                  <a:lnTo>
                    <a:pt x="187" y="766"/>
                  </a:lnTo>
                  <a:lnTo>
                    <a:pt x="182" y="769"/>
                  </a:lnTo>
                  <a:lnTo>
                    <a:pt x="180" y="771"/>
                  </a:lnTo>
                  <a:lnTo>
                    <a:pt x="158" y="755"/>
                  </a:lnTo>
                  <a:lnTo>
                    <a:pt x="136" y="736"/>
                  </a:lnTo>
                  <a:lnTo>
                    <a:pt x="117" y="717"/>
                  </a:lnTo>
                  <a:lnTo>
                    <a:pt x="99" y="697"/>
                  </a:lnTo>
                  <a:lnTo>
                    <a:pt x="83" y="674"/>
                  </a:lnTo>
                  <a:lnTo>
                    <a:pt x="68" y="653"/>
                  </a:lnTo>
                  <a:lnTo>
                    <a:pt x="55" y="631"/>
                  </a:lnTo>
                  <a:lnTo>
                    <a:pt x="43" y="609"/>
                  </a:lnTo>
                  <a:lnTo>
                    <a:pt x="33" y="589"/>
                  </a:lnTo>
                  <a:lnTo>
                    <a:pt x="24" y="570"/>
                  </a:lnTo>
                  <a:lnTo>
                    <a:pt x="17" y="552"/>
                  </a:lnTo>
                  <a:lnTo>
                    <a:pt x="11" y="537"/>
                  </a:lnTo>
                  <a:lnTo>
                    <a:pt x="6" y="525"/>
                  </a:lnTo>
                  <a:lnTo>
                    <a:pt x="3" y="515"/>
                  </a:lnTo>
                  <a:lnTo>
                    <a:pt x="1" y="509"/>
                  </a:lnTo>
                  <a:lnTo>
                    <a:pt x="0" y="507"/>
                  </a:lnTo>
                  <a:lnTo>
                    <a:pt x="4" y="512"/>
                  </a:lnTo>
                  <a:lnTo>
                    <a:pt x="11" y="516"/>
                  </a:lnTo>
                  <a:lnTo>
                    <a:pt x="19" y="519"/>
                  </a:lnTo>
                  <a:lnTo>
                    <a:pt x="30" y="520"/>
                  </a:lnTo>
                  <a:lnTo>
                    <a:pt x="42" y="520"/>
                  </a:lnTo>
                  <a:lnTo>
                    <a:pt x="54" y="517"/>
                  </a:lnTo>
                  <a:lnTo>
                    <a:pt x="67" y="513"/>
                  </a:lnTo>
                  <a:lnTo>
                    <a:pt x="79" y="505"/>
                  </a:lnTo>
                  <a:lnTo>
                    <a:pt x="90" y="496"/>
                  </a:lnTo>
                  <a:lnTo>
                    <a:pt x="100" y="482"/>
                  </a:lnTo>
                  <a:lnTo>
                    <a:pt x="108" y="466"/>
                  </a:lnTo>
                  <a:lnTo>
                    <a:pt x="112" y="451"/>
                  </a:lnTo>
                  <a:lnTo>
                    <a:pt x="116" y="431"/>
                  </a:lnTo>
                  <a:lnTo>
                    <a:pt x="118" y="411"/>
                  </a:lnTo>
                  <a:lnTo>
                    <a:pt x="120" y="388"/>
                  </a:lnTo>
                  <a:lnTo>
                    <a:pt x="122" y="364"/>
                  </a:lnTo>
                  <a:lnTo>
                    <a:pt x="125" y="337"/>
                  </a:lnTo>
                  <a:lnTo>
                    <a:pt x="130" y="310"/>
                  </a:lnTo>
                  <a:lnTo>
                    <a:pt x="136" y="280"/>
                  </a:lnTo>
                  <a:lnTo>
                    <a:pt x="145" y="250"/>
                  </a:lnTo>
                  <a:lnTo>
                    <a:pt x="158" y="219"/>
                  </a:lnTo>
                  <a:lnTo>
                    <a:pt x="173" y="187"/>
                  </a:lnTo>
                  <a:lnTo>
                    <a:pt x="194" y="154"/>
                  </a:lnTo>
                  <a:lnTo>
                    <a:pt x="218" y="122"/>
                  </a:lnTo>
                  <a:lnTo>
                    <a:pt x="242" y="98"/>
                  </a:lnTo>
                  <a:lnTo>
                    <a:pt x="268" y="77"/>
                  </a:lnTo>
                  <a:lnTo>
                    <a:pt x="297" y="58"/>
                  </a:lnTo>
                  <a:lnTo>
                    <a:pt x="328" y="42"/>
                  </a:lnTo>
                  <a:lnTo>
                    <a:pt x="361" y="29"/>
                  </a:lnTo>
                  <a:lnTo>
                    <a:pt x="396" y="18"/>
                  </a:lnTo>
                  <a:lnTo>
                    <a:pt x="431" y="9"/>
                  </a:lnTo>
                  <a:lnTo>
                    <a:pt x="468" y="4"/>
                  </a:lnTo>
                  <a:lnTo>
                    <a:pt x="504" y="1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04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49277" y="2692644"/>
            <a:ext cx="8493449" cy="583956"/>
            <a:chOff x="1255777" y="5262243"/>
            <a:chExt cx="8493449" cy="583956"/>
          </a:xfrm>
        </p:grpSpPr>
        <p:grpSp>
          <p:nvGrpSpPr>
            <p:cNvPr id="362" name="Group 361"/>
            <p:cNvGrpSpPr/>
            <p:nvPr/>
          </p:nvGrpSpPr>
          <p:grpSpPr>
            <a:xfrm>
              <a:off x="2427767" y="5262243"/>
              <a:ext cx="583955" cy="583956"/>
              <a:chOff x="6732181" y="2362200"/>
              <a:chExt cx="742290" cy="742290"/>
            </a:xfrm>
          </p:grpSpPr>
          <p:sp>
            <p:nvSpPr>
              <p:cNvPr id="371" name="Oval 370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3" name="Oval 372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3" name="Oval 362"/>
            <p:cNvSpPr/>
            <p:nvPr/>
          </p:nvSpPr>
          <p:spPr>
            <a:xfrm>
              <a:off x="2427767" y="5293915"/>
              <a:ext cx="511034" cy="51103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255777" y="5473231"/>
              <a:ext cx="8493449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4" name="Oval 363"/>
            <p:cNvSpPr/>
            <p:nvPr/>
          </p:nvSpPr>
          <p:spPr>
            <a:xfrm>
              <a:off x="2562333" y="5428480"/>
              <a:ext cx="241902" cy="24190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4" name="Rounded Rectangle 413"/>
          <p:cNvSpPr/>
          <p:nvPr/>
        </p:nvSpPr>
        <p:spPr>
          <a:xfrm>
            <a:off x="2563972" y="1890366"/>
            <a:ext cx="2275236" cy="58359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5" name="Rounded Rectangle 414"/>
          <p:cNvSpPr/>
          <p:nvPr/>
        </p:nvSpPr>
        <p:spPr>
          <a:xfrm>
            <a:off x="2609976" y="1921414"/>
            <a:ext cx="2183228" cy="52150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6" name="Rounded Rectangle 415"/>
          <p:cNvSpPr/>
          <p:nvPr/>
        </p:nvSpPr>
        <p:spPr>
          <a:xfrm>
            <a:off x="2643786" y="1959215"/>
            <a:ext cx="2115609" cy="44589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7" name="Rounded Rectangle 416"/>
          <p:cNvSpPr/>
          <p:nvPr/>
        </p:nvSpPr>
        <p:spPr>
          <a:xfrm>
            <a:off x="2680820" y="1987781"/>
            <a:ext cx="2041540" cy="3887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r>
              <a:rPr 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1234:56:789</a:t>
            </a:r>
          </a:p>
        </p:txBody>
      </p:sp>
      <p:sp>
        <p:nvSpPr>
          <p:cNvPr id="429" name="Rounded Rectangle 428"/>
          <p:cNvSpPr/>
          <p:nvPr/>
        </p:nvSpPr>
        <p:spPr>
          <a:xfrm>
            <a:off x="5350359" y="1890366"/>
            <a:ext cx="2275236" cy="58359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" name="Rounded Rectangle 429"/>
          <p:cNvSpPr/>
          <p:nvPr/>
        </p:nvSpPr>
        <p:spPr>
          <a:xfrm>
            <a:off x="5396363" y="1921414"/>
            <a:ext cx="2183228" cy="52150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1" name="Rounded Rectangle 430"/>
          <p:cNvSpPr/>
          <p:nvPr/>
        </p:nvSpPr>
        <p:spPr>
          <a:xfrm>
            <a:off x="5430173" y="1959215"/>
            <a:ext cx="2115609" cy="44589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2" name="Rounded Rectangle 431"/>
          <p:cNvSpPr/>
          <p:nvPr/>
        </p:nvSpPr>
        <p:spPr>
          <a:xfrm>
            <a:off x="5467207" y="1987781"/>
            <a:ext cx="2041540" cy="38876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r>
              <a:rPr lang="en-US" sz="1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  <a:endParaRPr lang="en-US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Isosceles Triangle 21"/>
          <p:cNvSpPr/>
          <p:nvPr/>
        </p:nvSpPr>
        <p:spPr>
          <a:xfrm rot="10800000">
            <a:off x="3591817" y="2261660"/>
            <a:ext cx="219549" cy="18926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8" name="Isosceles Triangle 437"/>
          <p:cNvSpPr/>
          <p:nvPr/>
        </p:nvSpPr>
        <p:spPr>
          <a:xfrm rot="16200000">
            <a:off x="5377998" y="2087531"/>
            <a:ext cx="219549" cy="189266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E14F57-7C30-46F3-B818-F6C0F44C3ACE}"/>
              </a:ext>
            </a:extLst>
          </p:cNvPr>
          <p:cNvGrpSpPr/>
          <p:nvPr/>
        </p:nvGrpSpPr>
        <p:grpSpPr>
          <a:xfrm>
            <a:off x="8017387" y="1890366"/>
            <a:ext cx="2275236" cy="583596"/>
            <a:chOff x="7625410" y="1947770"/>
            <a:chExt cx="2275236" cy="583596"/>
          </a:xfrm>
        </p:grpSpPr>
        <p:sp>
          <p:nvSpPr>
            <p:cNvPr id="434" name="Rounded Rectangle 433"/>
            <p:cNvSpPr/>
            <p:nvPr/>
          </p:nvSpPr>
          <p:spPr>
            <a:xfrm>
              <a:off x="7625410" y="1947770"/>
              <a:ext cx="2275236" cy="5835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5" name="Rounded Rectangle 434"/>
            <p:cNvSpPr/>
            <p:nvPr/>
          </p:nvSpPr>
          <p:spPr>
            <a:xfrm>
              <a:off x="7671414" y="1978818"/>
              <a:ext cx="2183228" cy="5215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Rounded Rectangle 435"/>
            <p:cNvSpPr/>
            <p:nvPr/>
          </p:nvSpPr>
          <p:spPr>
            <a:xfrm>
              <a:off x="7705224" y="2016619"/>
              <a:ext cx="2115609" cy="4458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Rounded Rectangle 436"/>
            <p:cNvSpPr/>
            <p:nvPr/>
          </p:nvSpPr>
          <p:spPr>
            <a:xfrm>
              <a:off x="7742258" y="2045185"/>
              <a:ext cx="2041540" cy="388769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r>
                <a:rPr lang="en-US" sz="1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  <p:sp>
          <p:nvSpPr>
            <p:cNvPr id="439" name="Isosceles Triangle 438"/>
            <p:cNvSpPr/>
            <p:nvPr/>
          </p:nvSpPr>
          <p:spPr>
            <a:xfrm rot="16200000">
              <a:off x="7656273" y="2144935"/>
              <a:ext cx="219549" cy="18926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848383" y="5449582"/>
            <a:ext cx="1049639" cy="1049639"/>
            <a:chOff x="2699954" y="5449581"/>
            <a:chExt cx="1049639" cy="1049639"/>
          </a:xfrm>
        </p:grpSpPr>
        <p:grpSp>
          <p:nvGrpSpPr>
            <p:cNvPr id="447" name="Group 446"/>
            <p:cNvGrpSpPr/>
            <p:nvPr/>
          </p:nvGrpSpPr>
          <p:grpSpPr>
            <a:xfrm>
              <a:off x="2699954" y="5449581"/>
              <a:ext cx="1049639" cy="1049639"/>
              <a:chOff x="6732181" y="2362200"/>
              <a:chExt cx="742290" cy="742290"/>
            </a:xfrm>
          </p:grpSpPr>
          <p:sp>
            <p:nvSpPr>
              <p:cNvPr id="449" name="Oval 448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0" name="Oval 449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1" name="Oval 450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48" name="Oval 447"/>
            <p:cNvSpPr/>
            <p:nvPr/>
          </p:nvSpPr>
          <p:spPr>
            <a:xfrm>
              <a:off x="2699954" y="5506509"/>
              <a:ext cx="918565" cy="91856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6"/>
            <p:cNvSpPr>
              <a:spLocks noChangeArrowheads="1"/>
            </p:cNvSpPr>
            <p:nvPr/>
          </p:nvSpPr>
          <p:spPr bwMode="auto">
            <a:xfrm>
              <a:off x="2978578" y="5910854"/>
              <a:ext cx="361316" cy="1098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63582" y="5449582"/>
            <a:ext cx="1049639" cy="1049639"/>
            <a:chOff x="4657402" y="5449581"/>
            <a:chExt cx="1049639" cy="1049639"/>
          </a:xfrm>
        </p:grpSpPr>
        <p:grpSp>
          <p:nvGrpSpPr>
            <p:cNvPr id="453" name="Group 452"/>
            <p:cNvGrpSpPr/>
            <p:nvPr/>
          </p:nvGrpSpPr>
          <p:grpSpPr>
            <a:xfrm>
              <a:off x="4657402" y="5449581"/>
              <a:ext cx="1049639" cy="1049639"/>
              <a:chOff x="6732181" y="2362200"/>
              <a:chExt cx="742290" cy="742290"/>
            </a:xfrm>
          </p:grpSpPr>
          <p:sp>
            <p:nvSpPr>
              <p:cNvPr id="455" name="Oval 454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6" name="Oval 455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7" name="Oval 456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54" name="Oval 453"/>
            <p:cNvSpPr/>
            <p:nvPr/>
          </p:nvSpPr>
          <p:spPr>
            <a:xfrm>
              <a:off x="4657402" y="5506509"/>
              <a:ext cx="918565" cy="91856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4936026" y="5791471"/>
              <a:ext cx="361316" cy="348640"/>
              <a:chOff x="13096875" y="2908300"/>
              <a:chExt cx="271462" cy="261938"/>
            </a:xfrm>
            <a:solidFill>
              <a:schemeClr val="bg1"/>
            </a:solidFill>
          </p:grpSpPr>
          <p:sp>
            <p:nvSpPr>
              <p:cNvPr id="64" name="Rectangle 7"/>
              <p:cNvSpPr>
                <a:spLocks noChangeArrowheads="1"/>
              </p:cNvSpPr>
              <p:nvPr/>
            </p:nvSpPr>
            <p:spPr bwMode="auto">
              <a:xfrm>
                <a:off x="13096875" y="2997200"/>
                <a:ext cx="271462" cy="8731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Rectangle 8"/>
              <p:cNvSpPr>
                <a:spLocks noChangeArrowheads="1"/>
              </p:cNvSpPr>
              <p:nvPr/>
            </p:nvSpPr>
            <p:spPr bwMode="auto">
              <a:xfrm>
                <a:off x="13185775" y="2908300"/>
                <a:ext cx="88900" cy="2619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6" name="Group 85"/>
          <p:cNvGrpSpPr/>
          <p:nvPr/>
        </p:nvGrpSpPr>
        <p:grpSpPr>
          <a:xfrm>
            <a:off x="8293980" y="5449582"/>
            <a:ext cx="1049639" cy="1049639"/>
            <a:chOff x="8572298" y="5449581"/>
            <a:chExt cx="1049639" cy="1049639"/>
          </a:xfrm>
        </p:grpSpPr>
        <p:grpSp>
          <p:nvGrpSpPr>
            <p:cNvPr id="465" name="Group 464"/>
            <p:cNvGrpSpPr/>
            <p:nvPr/>
          </p:nvGrpSpPr>
          <p:grpSpPr>
            <a:xfrm>
              <a:off x="8572298" y="5449581"/>
              <a:ext cx="1049639" cy="1049639"/>
              <a:chOff x="6732181" y="2362200"/>
              <a:chExt cx="742290" cy="742290"/>
            </a:xfrm>
          </p:grpSpPr>
          <p:sp>
            <p:nvSpPr>
              <p:cNvPr id="467" name="Oval 466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8" name="Oval 467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9" name="Oval 468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6" name="Oval 465"/>
            <p:cNvSpPr/>
            <p:nvPr/>
          </p:nvSpPr>
          <p:spPr>
            <a:xfrm>
              <a:off x="8572298" y="5506509"/>
              <a:ext cx="918565" cy="9185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8883673" y="5833731"/>
              <a:ext cx="295815" cy="264121"/>
              <a:chOff x="13119100" y="4521200"/>
              <a:chExt cx="222250" cy="198438"/>
            </a:xfrm>
            <a:solidFill>
              <a:schemeClr val="bg1"/>
            </a:solidFill>
          </p:grpSpPr>
          <p:sp>
            <p:nvSpPr>
              <p:cNvPr id="66" name="Rectangle 9"/>
              <p:cNvSpPr>
                <a:spLocks noChangeArrowheads="1"/>
              </p:cNvSpPr>
              <p:nvPr/>
            </p:nvSpPr>
            <p:spPr bwMode="auto">
              <a:xfrm>
                <a:off x="13255625" y="4521200"/>
                <a:ext cx="85725" cy="1984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13119100" y="4521200"/>
                <a:ext cx="90487" cy="1984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6478781" y="5449582"/>
            <a:ext cx="1049639" cy="1049639"/>
            <a:chOff x="6614850" y="5449581"/>
            <a:chExt cx="1049639" cy="1049639"/>
          </a:xfrm>
        </p:grpSpPr>
        <p:grpSp>
          <p:nvGrpSpPr>
            <p:cNvPr id="459" name="Group 458"/>
            <p:cNvGrpSpPr/>
            <p:nvPr/>
          </p:nvGrpSpPr>
          <p:grpSpPr>
            <a:xfrm>
              <a:off x="6614850" y="5449581"/>
              <a:ext cx="1049639" cy="1049639"/>
              <a:chOff x="6732181" y="2362200"/>
              <a:chExt cx="742290" cy="742290"/>
            </a:xfrm>
          </p:grpSpPr>
          <p:sp>
            <p:nvSpPr>
              <p:cNvPr id="461" name="Oval 460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2" name="Oval 461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3" name="Oval 462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0" name="Oval 459"/>
            <p:cNvSpPr/>
            <p:nvPr/>
          </p:nvSpPr>
          <p:spPr>
            <a:xfrm>
              <a:off x="6614850" y="5506509"/>
              <a:ext cx="918565" cy="91856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6907208" y="5803093"/>
              <a:ext cx="333849" cy="325397"/>
              <a:chOff x="13104813" y="3708400"/>
              <a:chExt cx="250825" cy="244475"/>
            </a:xfrm>
            <a:solidFill>
              <a:schemeClr val="bg1"/>
            </a:solidFill>
          </p:grpSpPr>
          <p:sp>
            <p:nvSpPr>
              <p:cNvPr id="68" name="Freeform 11"/>
              <p:cNvSpPr>
                <a:spLocks/>
              </p:cNvSpPr>
              <p:nvPr/>
            </p:nvSpPr>
            <p:spPr bwMode="auto">
              <a:xfrm>
                <a:off x="13104813" y="3708400"/>
                <a:ext cx="250825" cy="244475"/>
              </a:xfrm>
              <a:custGeom>
                <a:avLst/>
                <a:gdLst>
                  <a:gd name="T0" fmla="*/ 39 w 158"/>
                  <a:gd name="T1" fmla="*/ 154 h 154"/>
                  <a:gd name="T2" fmla="*/ 158 w 158"/>
                  <a:gd name="T3" fmla="*/ 38 h 154"/>
                  <a:gd name="T4" fmla="*/ 119 w 158"/>
                  <a:gd name="T5" fmla="*/ 0 h 154"/>
                  <a:gd name="T6" fmla="*/ 0 w 158"/>
                  <a:gd name="T7" fmla="*/ 116 h 154"/>
                  <a:gd name="T8" fmla="*/ 39 w 158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54">
                    <a:moveTo>
                      <a:pt x="39" y="154"/>
                    </a:moveTo>
                    <a:lnTo>
                      <a:pt x="158" y="38"/>
                    </a:lnTo>
                    <a:lnTo>
                      <a:pt x="119" y="0"/>
                    </a:lnTo>
                    <a:lnTo>
                      <a:pt x="0" y="116"/>
                    </a:lnTo>
                    <a:lnTo>
                      <a:pt x="39" y="15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Freeform 12"/>
              <p:cNvSpPr>
                <a:spLocks/>
              </p:cNvSpPr>
              <p:nvPr/>
            </p:nvSpPr>
            <p:spPr bwMode="auto">
              <a:xfrm>
                <a:off x="13104813" y="3708400"/>
                <a:ext cx="250825" cy="244475"/>
              </a:xfrm>
              <a:custGeom>
                <a:avLst/>
                <a:gdLst>
                  <a:gd name="T0" fmla="*/ 158 w 158"/>
                  <a:gd name="T1" fmla="*/ 116 h 154"/>
                  <a:gd name="T2" fmla="*/ 39 w 158"/>
                  <a:gd name="T3" fmla="*/ 0 h 154"/>
                  <a:gd name="T4" fmla="*/ 0 w 158"/>
                  <a:gd name="T5" fmla="*/ 38 h 154"/>
                  <a:gd name="T6" fmla="*/ 119 w 158"/>
                  <a:gd name="T7" fmla="*/ 154 h 154"/>
                  <a:gd name="T8" fmla="*/ 158 w 158"/>
                  <a:gd name="T9" fmla="*/ 11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54">
                    <a:moveTo>
                      <a:pt x="158" y="116"/>
                    </a:moveTo>
                    <a:lnTo>
                      <a:pt x="39" y="0"/>
                    </a:lnTo>
                    <a:lnTo>
                      <a:pt x="0" y="38"/>
                    </a:lnTo>
                    <a:lnTo>
                      <a:pt x="119" y="154"/>
                    </a:lnTo>
                    <a:lnTo>
                      <a:pt x="158" y="1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2" name="Group 81"/>
          <p:cNvGrpSpPr/>
          <p:nvPr/>
        </p:nvGrpSpPr>
        <p:grpSpPr>
          <a:xfrm>
            <a:off x="1033184" y="5449582"/>
            <a:ext cx="1049639" cy="1049639"/>
            <a:chOff x="742506" y="5449581"/>
            <a:chExt cx="1049639" cy="1049639"/>
          </a:xfrm>
        </p:grpSpPr>
        <p:grpSp>
          <p:nvGrpSpPr>
            <p:cNvPr id="441" name="Group 440"/>
            <p:cNvGrpSpPr/>
            <p:nvPr/>
          </p:nvGrpSpPr>
          <p:grpSpPr>
            <a:xfrm>
              <a:off x="742506" y="5449581"/>
              <a:ext cx="1049639" cy="1049639"/>
              <a:chOff x="6732181" y="2362200"/>
              <a:chExt cx="742290" cy="742290"/>
            </a:xfrm>
          </p:grpSpPr>
          <p:sp>
            <p:nvSpPr>
              <p:cNvPr id="443" name="Oval 442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4" name="Oval 443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5" name="Oval 444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42" name="Oval 441"/>
            <p:cNvSpPr/>
            <p:nvPr/>
          </p:nvSpPr>
          <p:spPr>
            <a:xfrm>
              <a:off x="742506" y="5506509"/>
              <a:ext cx="918565" cy="9185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959854" y="5793585"/>
              <a:ext cx="483869" cy="344412"/>
            </a:xfrm>
            <a:custGeom>
              <a:avLst/>
              <a:gdLst>
                <a:gd name="T0" fmla="*/ 192 w 229"/>
                <a:gd name="T1" fmla="*/ 0 h 163"/>
                <a:gd name="T2" fmla="*/ 95 w 229"/>
                <a:gd name="T3" fmla="*/ 87 h 163"/>
                <a:gd name="T4" fmla="*/ 39 w 229"/>
                <a:gd name="T5" fmla="*/ 30 h 163"/>
                <a:gd name="T6" fmla="*/ 0 w 229"/>
                <a:gd name="T7" fmla="*/ 69 h 163"/>
                <a:gd name="T8" fmla="*/ 73 w 229"/>
                <a:gd name="T9" fmla="*/ 143 h 163"/>
                <a:gd name="T10" fmla="*/ 92 w 229"/>
                <a:gd name="T11" fmla="*/ 163 h 163"/>
                <a:gd name="T12" fmla="*/ 112 w 229"/>
                <a:gd name="T13" fmla="*/ 146 h 163"/>
                <a:gd name="T14" fmla="*/ 229 w 229"/>
                <a:gd name="T15" fmla="*/ 42 h 163"/>
                <a:gd name="T16" fmla="*/ 192 w 229"/>
                <a:gd name="T1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163">
                  <a:moveTo>
                    <a:pt x="192" y="0"/>
                  </a:moveTo>
                  <a:lnTo>
                    <a:pt x="95" y="87"/>
                  </a:lnTo>
                  <a:lnTo>
                    <a:pt x="39" y="30"/>
                  </a:lnTo>
                  <a:lnTo>
                    <a:pt x="0" y="69"/>
                  </a:lnTo>
                  <a:lnTo>
                    <a:pt x="73" y="143"/>
                  </a:lnTo>
                  <a:lnTo>
                    <a:pt x="92" y="163"/>
                  </a:lnTo>
                  <a:lnTo>
                    <a:pt x="112" y="146"/>
                  </a:lnTo>
                  <a:lnTo>
                    <a:pt x="229" y="42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0109179" y="5449582"/>
            <a:ext cx="1049639" cy="1049639"/>
            <a:chOff x="10529745" y="5449581"/>
            <a:chExt cx="1049639" cy="1049639"/>
          </a:xfrm>
        </p:grpSpPr>
        <p:grpSp>
          <p:nvGrpSpPr>
            <p:cNvPr id="471" name="Group 470"/>
            <p:cNvGrpSpPr/>
            <p:nvPr/>
          </p:nvGrpSpPr>
          <p:grpSpPr>
            <a:xfrm>
              <a:off x="10529745" y="5449581"/>
              <a:ext cx="1049639" cy="1049639"/>
              <a:chOff x="6732181" y="2362200"/>
              <a:chExt cx="742290" cy="742290"/>
            </a:xfrm>
          </p:grpSpPr>
          <p:sp>
            <p:nvSpPr>
              <p:cNvPr id="473" name="Oval 472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4" name="Oval 473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5" name="Oval 474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72" name="Oval 471"/>
            <p:cNvSpPr/>
            <p:nvPr/>
          </p:nvSpPr>
          <p:spPr>
            <a:xfrm>
              <a:off x="10529745" y="5506509"/>
              <a:ext cx="918565" cy="91856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21"/>
            <p:cNvSpPr>
              <a:spLocks/>
            </p:cNvSpPr>
            <p:nvPr/>
          </p:nvSpPr>
          <p:spPr bwMode="auto">
            <a:xfrm>
              <a:off x="10836894" y="5753438"/>
              <a:ext cx="304267" cy="424707"/>
            </a:xfrm>
            <a:custGeom>
              <a:avLst/>
              <a:gdLst>
                <a:gd name="T0" fmla="*/ 124 w 144"/>
                <a:gd name="T1" fmla="*/ 81 h 201"/>
                <a:gd name="T2" fmla="*/ 39 w 144"/>
                <a:gd name="T3" fmla="*/ 0 h 201"/>
                <a:gd name="T4" fmla="*/ 0 w 144"/>
                <a:gd name="T5" fmla="*/ 39 h 201"/>
                <a:gd name="T6" fmla="*/ 62 w 144"/>
                <a:gd name="T7" fmla="*/ 100 h 201"/>
                <a:gd name="T8" fmla="*/ 0 w 144"/>
                <a:gd name="T9" fmla="*/ 161 h 201"/>
                <a:gd name="T10" fmla="*/ 39 w 144"/>
                <a:gd name="T11" fmla="*/ 201 h 201"/>
                <a:gd name="T12" fmla="*/ 124 w 144"/>
                <a:gd name="T13" fmla="*/ 120 h 201"/>
                <a:gd name="T14" fmla="*/ 144 w 144"/>
                <a:gd name="T15" fmla="*/ 100 h 201"/>
                <a:gd name="T16" fmla="*/ 124 w 144"/>
                <a:gd name="T17" fmla="*/ 8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201">
                  <a:moveTo>
                    <a:pt x="124" y="81"/>
                  </a:moveTo>
                  <a:lnTo>
                    <a:pt x="39" y="0"/>
                  </a:lnTo>
                  <a:lnTo>
                    <a:pt x="0" y="39"/>
                  </a:lnTo>
                  <a:lnTo>
                    <a:pt x="62" y="100"/>
                  </a:lnTo>
                  <a:lnTo>
                    <a:pt x="0" y="161"/>
                  </a:lnTo>
                  <a:lnTo>
                    <a:pt x="39" y="201"/>
                  </a:lnTo>
                  <a:lnTo>
                    <a:pt x="124" y="120"/>
                  </a:lnTo>
                  <a:lnTo>
                    <a:pt x="144" y="100"/>
                  </a:lnTo>
                  <a:lnTo>
                    <a:pt x="124" y="8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28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 rot="10800000" flipH="1">
            <a:off x="0" y="-8389"/>
            <a:ext cx="6772275" cy="2967156"/>
          </a:xfrm>
          <a:prstGeom prst="rtTriangle">
            <a:avLst/>
          </a:prstGeom>
          <a:solidFill>
            <a:srgbClr val="E7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2609" y="2436612"/>
            <a:ext cx="3796496" cy="395854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dist="304800" dir="8100000" algn="tr" rotWithShape="0">
              <a:prstClr val="black">
                <a:alpha val="40000"/>
              </a:prstClr>
            </a:outerShdw>
          </a:effectLst>
          <a:scene3d>
            <a:camera prst="isometricOffAxis1Top">
              <a:rot lat="18664799" lon="19558760" rev="311069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479459" y="2545285"/>
            <a:ext cx="1450977" cy="500284"/>
          </a:xfrm>
          <a:prstGeom prst="wedgeRoundRectCallout">
            <a:avLst>
              <a:gd name="adj1" fmla="val -37434"/>
              <a:gd name="adj2" fmla="val 98554"/>
              <a:gd name="adj3" fmla="val 16667"/>
            </a:avLst>
          </a:prstGeom>
          <a:solidFill>
            <a:srgbClr val="FF7C8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1802552" lon="19585517" rev="375699"/>
            </a:camera>
            <a:lightRig rig="threePt" dir="t"/>
          </a:scene3d>
          <a:sp3d extrusionH="107950">
            <a:extrusionClr>
              <a:srgbClr val="FF7C8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PD</a:t>
            </a:r>
            <a:r>
              <a:rPr lang="ko-KR" altLang="en-US" b="1" dirty="0">
                <a:solidFill>
                  <a:prstClr val="white"/>
                </a:solidFill>
              </a:rPr>
              <a:t>분류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57734" y="84850"/>
            <a:ext cx="4908798" cy="1754326"/>
          </a:xfrm>
          <a:prstGeom prst="rect">
            <a:avLst/>
          </a:prstGeom>
        </p:spPr>
        <p:txBody>
          <a:bodyPr wrap="square">
            <a:spAutoFit/>
            <a:scene3d>
              <a:camera prst="isometricOffAxis1Right">
                <a:rot lat="1062222" lon="19355118" rev="600000"/>
              </a:camera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endParaRPr lang="en-US" altLang="ko-KR" sz="2800" i="1" dirty="0">
              <a:solidFill>
                <a:prstClr val="white"/>
              </a:solidFill>
            </a:endParaRPr>
          </a:p>
          <a:p>
            <a:r>
              <a:rPr lang="en-US" altLang="ko-KR" sz="4800" b="1" i="1" dirty="0">
                <a:solidFill>
                  <a:prstClr val="white"/>
                </a:solidFill>
              </a:rPr>
              <a:t>INDEX</a:t>
            </a:r>
          </a:p>
          <a:p>
            <a:r>
              <a:rPr lang="ko-KR" altLang="en-US" sz="1200" dirty="0">
                <a:solidFill>
                  <a:prstClr val="white"/>
                </a:solidFill>
              </a:rPr>
              <a:t> </a:t>
            </a:r>
            <a:r>
              <a:rPr lang="en-US" altLang="ko-KR" sz="1200" dirty="0">
                <a:solidFill>
                  <a:prstClr val="white"/>
                </a:solidFill>
              </a:rPr>
              <a:t>	</a:t>
            </a:r>
            <a:r>
              <a:rPr lang="ko-KR" altLang="en-US" b="1" dirty="0">
                <a:solidFill>
                  <a:prstClr val="white"/>
                </a:solidFill>
              </a:rPr>
              <a:t>서비스별 분류</a:t>
            </a:r>
            <a:endParaRPr lang="ko-KR" altLang="en-US" sz="4000" b="1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27286" y="255387"/>
            <a:ext cx="3796496" cy="395854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dist="304800" dir="8100000" algn="tr" rotWithShape="0">
              <a:prstClr val="black">
                <a:alpha val="40000"/>
              </a:prstClr>
            </a:outerShdw>
          </a:effectLst>
          <a:scene3d>
            <a:camera prst="isometricOffAxis1Top">
              <a:rot lat="18664799" lon="19558760" rev="311069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924136" y="364060"/>
            <a:ext cx="1450977" cy="500284"/>
          </a:xfrm>
          <a:prstGeom prst="wedgeRoundRectCallout">
            <a:avLst>
              <a:gd name="adj1" fmla="val -37434"/>
              <a:gd name="adj2" fmla="val 98554"/>
              <a:gd name="adj3" fmla="val 16667"/>
            </a:avLst>
          </a:prstGeom>
          <a:solidFill>
            <a:srgbClr val="FF7C8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1802552" lon="19585517" rev="375699"/>
            </a:camera>
            <a:lightRig rig="threePt" dir="t"/>
          </a:scene3d>
          <a:sp3d extrusionH="107950">
            <a:extrusionClr>
              <a:srgbClr val="FF7C8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PD</a:t>
            </a:r>
            <a:r>
              <a:rPr lang="ko-KR" altLang="en-US" b="1" dirty="0">
                <a:solidFill>
                  <a:prstClr val="white"/>
                </a:solidFill>
              </a:rPr>
              <a:t>예측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756937" y="5224253"/>
            <a:ext cx="3943351" cy="829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PD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분류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PD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발생시 </a:t>
            </a:r>
            <a:r>
              <a:rPr lang="ko-KR" altLang="en-US" sz="16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어떤종류의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PD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인지 자동분류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890662" y="3746070"/>
            <a:ext cx="3943351" cy="829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PD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예측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데이터를 분석하여 미래의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PD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위험 예측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0" y="1740420"/>
            <a:ext cx="2713640" cy="1714623"/>
            <a:chOff x="0" y="1740420"/>
            <a:chExt cx="2713640" cy="1714623"/>
          </a:xfrm>
        </p:grpSpPr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846626" y="3023876"/>
              <a:ext cx="1091326" cy="431167"/>
            </a:xfrm>
            <a:custGeom>
              <a:avLst/>
              <a:gdLst>
                <a:gd name="T0" fmla="*/ 2559 w 3174"/>
                <a:gd name="T1" fmla="*/ 0 h 1254"/>
                <a:gd name="T2" fmla="*/ 0 w 3174"/>
                <a:gd name="T3" fmla="*/ 1100 h 1254"/>
                <a:gd name="T4" fmla="*/ 563 w 3174"/>
                <a:gd name="T5" fmla="*/ 1254 h 1254"/>
                <a:gd name="T6" fmla="*/ 3174 w 3174"/>
                <a:gd name="T7" fmla="*/ 128 h 1254"/>
                <a:gd name="T8" fmla="*/ 2559 w 3174"/>
                <a:gd name="T9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4" h="1254">
                  <a:moveTo>
                    <a:pt x="2559" y="0"/>
                  </a:moveTo>
                  <a:lnTo>
                    <a:pt x="0" y="1100"/>
                  </a:lnTo>
                  <a:lnTo>
                    <a:pt x="563" y="1254"/>
                  </a:lnTo>
                  <a:lnTo>
                    <a:pt x="3174" y="128"/>
                  </a:lnTo>
                  <a:lnTo>
                    <a:pt x="2559" y="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797" y="1924298"/>
              <a:ext cx="514718" cy="1099578"/>
            </a:xfrm>
            <a:custGeom>
              <a:avLst/>
              <a:gdLst>
                <a:gd name="T0" fmla="*/ 0 w 1496"/>
                <a:gd name="T1" fmla="*/ 2483 h 3200"/>
                <a:gd name="T2" fmla="*/ 32 w 1496"/>
                <a:gd name="T3" fmla="*/ 2538 h 3200"/>
                <a:gd name="T4" fmla="*/ 212 w 1496"/>
                <a:gd name="T5" fmla="*/ 2807 h 3200"/>
                <a:gd name="T6" fmla="*/ 315 w 1496"/>
                <a:gd name="T7" fmla="*/ 2934 h 3200"/>
                <a:gd name="T8" fmla="*/ 380 w 1496"/>
                <a:gd name="T9" fmla="*/ 2998 h 3200"/>
                <a:gd name="T10" fmla="*/ 409 w 1496"/>
                <a:gd name="T11" fmla="*/ 3022 h 3200"/>
                <a:gd name="T12" fmla="*/ 469 w 1496"/>
                <a:gd name="T13" fmla="*/ 3059 h 3200"/>
                <a:gd name="T14" fmla="*/ 599 w 1496"/>
                <a:gd name="T15" fmla="*/ 3124 h 3200"/>
                <a:gd name="T16" fmla="*/ 765 w 1496"/>
                <a:gd name="T17" fmla="*/ 3190 h 3200"/>
                <a:gd name="T18" fmla="*/ 793 w 1496"/>
                <a:gd name="T19" fmla="*/ 3200 h 3200"/>
                <a:gd name="T20" fmla="*/ 822 w 1496"/>
                <a:gd name="T21" fmla="*/ 3132 h 3200"/>
                <a:gd name="T22" fmla="*/ 994 w 1496"/>
                <a:gd name="T23" fmla="*/ 2683 h 3200"/>
                <a:gd name="T24" fmla="*/ 1139 w 1496"/>
                <a:gd name="T25" fmla="*/ 2274 h 3200"/>
                <a:gd name="T26" fmla="*/ 1284 w 1496"/>
                <a:gd name="T27" fmla="*/ 1818 h 3200"/>
                <a:gd name="T28" fmla="*/ 1379 w 1496"/>
                <a:gd name="T29" fmla="*/ 1474 h 3200"/>
                <a:gd name="T30" fmla="*/ 1431 w 1496"/>
                <a:gd name="T31" fmla="*/ 1253 h 3200"/>
                <a:gd name="T32" fmla="*/ 1470 w 1496"/>
                <a:gd name="T33" fmla="*/ 1046 h 3200"/>
                <a:gd name="T34" fmla="*/ 1493 w 1496"/>
                <a:gd name="T35" fmla="*/ 859 h 3200"/>
                <a:gd name="T36" fmla="*/ 1496 w 1496"/>
                <a:gd name="T37" fmla="*/ 696 h 3200"/>
                <a:gd name="T38" fmla="*/ 1485 w 1496"/>
                <a:gd name="T39" fmla="*/ 594 h 3200"/>
                <a:gd name="T40" fmla="*/ 1469 w 1496"/>
                <a:gd name="T41" fmla="*/ 538 h 3200"/>
                <a:gd name="T42" fmla="*/ 1459 w 1496"/>
                <a:gd name="T43" fmla="*/ 512 h 3200"/>
                <a:gd name="T44" fmla="*/ 1378 w 1496"/>
                <a:gd name="T45" fmla="*/ 336 h 3200"/>
                <a:gd name="T46" fmla="*/ 1267 w 1496"/>
                <a:gd name="T47" fmla="*/ 120 h 3200"/>
                <a:gd name="T48" fmla="*/ 1204 w 1496"/>
                <a:gd name="T49" fmla="*/ 23 h 3200"/>
                <a:gd name="T50" fmla="*/ 1179 w 1496"/>
                <a:gd name="T51" fmla="*/ 0 h 3200"/>
                <a:gd name="T52" fmla="*/ 1178 w 1496"/>
                <a:gd name="T53" fmla="*/ 0 h 3200"/>
                <a:gd name="T54" fmla="*/ 0 w 1496"/>
                <a:gd name="T55" fmla="*/ 2483 h 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96" h="3200">
                  <a:moveTo>
                    <a:pt x="0" y="2483"/>
                  </a:moveTo>
                  <a:lnTo>
                    <a:pt x="32" y="2538"/>
                  </a:lnTo>
                  <a:lnTo>
                    <a:pt x="212" y="2807"/>
                  </a:lnTo>
                  <a:lnTo>
                    <a:pt x="315" y="2934"/>
                  </a:lnTo>
                  <a:lnTo>
                    <a:pt x="380" y="2998"/>
                  </a:lnTo>
                  <a:lnTo>
                    <a:pt x="409" y="3022"/>
                  </a:lnTo>
                  <a:lnTo>
                    <a:pt x="469" y="3059"/>
                  </a:lnTo>
                  <a:lnTo>
                    <a:pt x="599" y="3124"/>
                  </a:lnTo>
                  <a:lnTo>
                    <a:pt x="765" y="3190"/>
                  </a:lnTo>
                  <a:lnTo>
                    <a:pt x="793" y="3200"/>
                  </a:lnTo>
                  <a:lnTo>
                    <a:pt x="822" y="3132"/>
                  </a:lnTo>
                  <a:lnTo>
                    <a:pt x="994" y="2683"/>
                  </a:lnTo>
                  <a:lnTo>
                    <a:pt x="1139" y="2274"/>
                  </a:lnTo>
                  <a:lnTo>
                    <a:pt x="1284" y="1818"/>
                  </a:lnTo>
                  <a:lnTo>
                    <a:pt x="1379" y="1474"/>
                  </a:lnTo>
                  <a:lnTo>
                    <a:pt x="1431" y="1253"/>
                  </a:lnTo>
                  <a:lnTo>
                    <a:pt x="1470" y="1046"/>
                  </a:lnTo>
                  <a:lnTo>
                    <a:pt x="1493" y="859"/>
                  </a:lnTo>
                  <a:lnTo>
                    <a:pt x="1496" y="696"/>
                  </a:lnTo>
                  <a:lnTo>
                    <a:pt x="1485" y="594"/>
                  </a:lnTo>
                  <a:lnTo>
                    <a:pt x="1469" y="538"/>
                  </a:lnTo>
                  <a:lnTo>
                    <a:pt x="1459" y="512"/>
                  </a:lnTo>
                  <a:lnTo>
                    <a:pt x="1378" y="336"/>
                  </a:lnTo>
                  <a:lnTo>
                    <a:pt x="1267" y="120"/>
                  </a:lnTo>
                  <a:lnTo>
                    <a:pt x="1204" y="23"/>
                  </a:lnTo>
                  <a:lnTo>
                    <a:pt x="1179" y="0"/>
                  </a:lnTo>
                  <a:lnTo>
                    <a:pt x="1178" y="0"/>
                  </a:lnTo>
                  <a:lnTo>
                    <a:pt x="0" y="2483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1495439" y="2082118"/>
              <a:ext cx="1040782" cy="660159"/>
            </a:xfrm>
            <a:custGeom>
              <a:avLst/>
              <a:gdLst>
                <a:gd name="T0" fmla="*/ 1356 w 2047"/>
                <a:gd name="T1" fmla="*/ 179 h 1792"/>
                <a:gd name="T2" fmla="*/ 1412 w 2047"/>
                <a:gd name="T3" fmla="*/ 186 h 1792"/>
                <a:gd name="T4" fmla="*/ 1516 w 2047"/>
                <a:gd name="T5" fmla="*/ 213 h 1792"/>
                <a:gd name="T6" fmla="*/ 1605 w 2047"/>
                <a:gd name="T7" fmla="*/ 258 h 1792"/>
                <a:gd name="T8" fmla="*/ 1682 w 2047"/>
                <a:gd name="T9" fmla="*/ 317 h 1792"/>
                <a:gd name="T10" fmla="*/ 1745 w 2047"/>
                <a:gd name="T11" fmla="*/ 389 h 1792"/>
                <a:gd name="T12" fmla="*/ 1793 w 2047"/>
                <a:gd name="T13" fmla="*/ 471 h 1792"/>
                <a:gd name="T14" fmla="*/ 1824 w 2047"/>
                <a:gd name="T15" fmla="*/ 565 h 1792"/>
                <a:gd name="T16" fmla="*/ 1842 w 2047"/>
                <a:gd name="T17" fmla="*/ 664 h 1792"/>
                <a:gd name="T18" fmla="*/ 1843 w 2047"/>
                <a:gd name="T19" fmla="*/ 716 h 1792"/>
                <a:gd name="T20" fmla="*/ 1843 w 2047"/>
                <a:gd name="T21" fmla="*/ 1229 h 1792"/>
                <a:gd name="T22" fmla="*/ 2047 w 2047"/>
                <a:gd name="T23" fmla="*/ 1792 h 1792"/>
                <a:gd name="T24" fmla="*/ 793 w 2047"/>
                <a:gd name="T25" fmla="*/ 1101 h 1792"/>
                <a:gd name="T26" fmla="*/ 0 w 2047"/>
                <a:gd name="T27" fmla="*/ 0 h 1792"/>
                <a:gd name="T28" fmla="*/ 196 w 2047"/>
                <a:gd name="T29" fmla="*/ 21 h 1792"/>
                <a:gd name="T30" fmla="*/ 602 w 2047"/>
                <a:gd name="T31" fmla="*/ 72 h 1792"/>
                <a:gd name="T32" fmla="*/ 1149 w 2047"/>
                <a:gd name="T33" fmla="*/ 150 h 1792"/>
                <a:gd name="T34" fmla="*/ 1356 w 2047"/>
                <a:gd name="T35" fmla="*/ 179 h 1792"/>
                <a:gd name="connsiteX0" fmla="*/ 10049 w 13425"/>
                <a:gd name="connsiteY0" fmla="*/ 1102 h 10103"/>
                <a:gd name="connsiteX1" fmla="*/ 10323 w 13425"/>
                <a:gd name="connsiteY1" fmla="*/ 1141 h 10103"/>
                <a:gd name="connsiteX2" fmla="*/ 10831 w 13425"/>
                <a:gd name="connsiteY2" fmla="*/ 1292 h 10103"/>
                <a:gd name="connsiteX3" fmla="*/ 11266 w 13425"/>
                <a:gd name="connsiteY3" fmla="*/ 1543 h 10103"/>
                <a:gd name="connsiteX4" fmla="*/ 11642 w 13425"/>
                <a:gd name="connsiteY4" fmla="*/ 1872 h 10103"/>
                <a:gd name="connsiteX5" fmla="*/ 11950 w 13425"/>
                <a:gd name="connsiteY5" fmla="*/ 2274 h 10103"/>
                <a:gd name="connsiteX6" fmla="*/ 12184 w 13425"/>
                <a:gd name="connsiteY6" fmla="*/ 2731 h 10103"/>
                <a:gd name="connsiteX7" fmla="*/ 12336 w 13425"/>
                <a:gd name="connsiteY7" fmla="*/ 3256 h 10103"/>
                <a:gd name="connsiteX8" fmla="*/ 12424 w 13425"/>
                <a:gd name="connsiteY8" fmla="*/ 3808 h 10103"/>
                <a:gd name="connsiteX9" fmla="*/ 12428 w 13425"/>
                <a:gd name="connsiteY9" fmla="*/ 4099 h 10103"/>
                <a:gd name="connsiteX10" fmla="*/ 12428 w 13425"/>
                <a:gd name="connsiteY10" fmla="*/ 6961 h 10103"/>
                <a:gd name="connsiteX11" fmla="*/ 13425 w 13425"/>
                <a:gd name="connsiteY11" fmla="*/ 10103 h 10103"/>
                <a:gd name="connsiteX12" fmla="*/ 7299 w 13425"/>
                <a:gd name="connsiteY12" fmla="*/ 6247 h 10103"/>
                <a:gd name="connsiteX13" fmla="*/ 0 w 13425"/>
                <a:gd name="connsiteY13" fmla="*/ 0 h 10103"/>
                <a:gd name="connsiteX14" fmla="*/ 4382 w 13425"/>
                <a:gd name="connsiteY14" fmla="*/ 220 h 10103"/>
                <a:gd name="connsiteX15" fmla="*/ 6366 w 13425"/>
                <a:gd name="connsiteY15" fmla="*/ 505 h 10103"/>
                <a:gd name="connsiteX16" fmla="*/ 9038 w 13425"/>
                <a:gd name="connsiteY16" fmla="*/ 940 h 10103"/>
                <a:gd name="connsiteX17" fmla="*/ 10049 w 13425"/>
                <a:gd name="connsiteY17" fmla="*/ 1102 h 10103"/>
                <a:gd name="connsiteX0" fmla="*/ 13744 w 17120"/>
                <a:gd name="connsiteY0" fmla="*/ 4403 h 13404"/>
                <a:gd name="connsiteX1" fmla="*/ 14018 w 17120"/>
                <a:gd name="connsiteY1" fmla="*/ 4442 h 13404"/>
                <a:gd name="connsiteX2" fmla="*/ 14526 w 17120"/>
                <a:gd name="connsiteY2" fmla="*/ 4593 h 13404"/>
                <a:gd name="connsiteX3" fmla="*/ 14961 w 17120"/>
                <a:gd name="connsiteY3" fmla="*/ 4844 h 13404"/>
                <a:gd name="connsiteX4" fmla="*/ 15337 w 17120"/>
                <a:gd name="connsiteY4" fmla="*/ 5173 h 13404"/>
                <a:gd name="connsiteX5" fmla="*/ 15645 w 17120"/>
                <a:gd name="connsiteY5" fmla="*/ 5575 h 13404"/>
                <a:gd name="connsiteX6" fmla="*/ 15879 w 17120"/>
                <a:gd name="connsiteY6" fmla="*/ 6032 h 13404"/>
                <a:gd name="connsiteX7" fmla="*/ 16031 w 17120"/>
                <a:gd name="connsiteY7" fmla="*/ 6557 h 13404"/>
                <a:gd name="connsiteX8" fmla="*/ 16119 w 17120"/>
                <a:gd name="connsiteY8" fmla="*/ 7109 h 13404"/>
                <a:gd name="connsiteX9" fmla="*/ 16123 w 17120"/>
                <a:gd name="connsiteY9" fmla="*/ 7400 h 13404"/>
                <a:gd name="connsiteX10" fmla="*/ 16123 w 17120"/>
                <a:gd name="connsiteY10" fmla="*/ 10262 h 13404"/>
                <a:gd name="connsiteX11" fmla="*/ 17120 w 17120"/>
                <a:gd name="connsiteY11" fmla="*/ 13404 h 13404"/>
                <a:gd name="connsiteX12" fmla="*/ 10994 w 17120"/>
                <a:gd name="connsiteY12" fmla="*/ 9548 h 13404"/>
                <a:gd name="connsiteX13" fmla="*/ 0 w 17120"/>
                <a:gd name="connsiteY13" fmla="*/ 0 h 13404"/>
                <a:gd name="connsiteX14" fmla="*/ 8077 w 17120"/>
                <a:gd name="connsiteY14" fmla="*/ 3521 h 13404"/>
                <a:gd name="connsiteX15" fmla="*/ 10061 w 17120"/>
                <a:gd name="connsiteY15" fmla="*/ 3806 h 13404"/>
                <a:gd name="connsiteX16" fmla="*/ 12733 w 17120"/>
                <a:gd name="connsiteY16" fmla="*/ 4241 h 13404"/>
                <a:gd name="connsiteX17" fmla="*/ 13744 w 17120"/>
                <a:gd name="connsiteY17" fmla="*/ 4403 h 13404"/>
                <a:gd name="connsiteX0" fmla="*/ 13744 w 17120"/>
                <a:gd name="connsiteY0" fmla="*/ 4403 h 13404"/>
                <a:gd name="connsiteX1" fmla="*/ 14018 w 17120"/>
                <a:gd name="connsiteY1" fmla="*/ 4442 h 13404"/>
                <a:gd name="connsiteX2" fmla="*/ 14526 w 17120"/>
                <a:gd name="connsiteY2" fmla="*/ 4593 h 13404"/>
                <a:gd name="connsiteX3" fmla="*/ 14961 w 17120"/>
                <a:gd name="connsiteY3" fmla="*/ 4844 h 13404"/>
                <a:gd name="connsiteX4" fmla="*/ 15337 w 17120"/>
                <a:gd name="connsiteY4" fmla="*/ 5173 h 13404"/>
                <a:gd name="connsiteX5" fmla="*/ 15645 w 17120"/>
                <a:gd name="connsiteY5" fmla="*/ 5575 h 13404"/>
                <a:gd name="connsiteX6" fmla="*/ 15879 w 17120"/>
                <a:gd name="connsiteY6" fmla="*/ 6032 h 13404"/>
                <a:gd name="connsiteX7" fmla="*/ 16031 w 17120"/>
                <a:gd name="connsiteY7" fmla="*/ 6557 h 13404"/>
                <a:gd name="connsiteX8" fmla="*/ 16119 w 17120"/>
                <a:gd name="connsiteY8" fmla="*/ 7109 h 13404"/>
                <a:gd name="connsiteX9" fmla="*/ 16123 w 17120"/>
                <a:gd name="connsiteY9" fmla="*/ 7400 h 13404"/>
                <a:gd name="connsiteX10" fmla="*/ 16123 w 17120"/>
                <a:gd name="connsiteY10" fmla="*/ 10262 h 13404"/>
                <a:gd name="connsiteX11" fmla="*/ 17120 w 17120"/>
                <a:gd name="connsiteY11" fmla="*/ 13404 h 13404"/>
                <a:gd name="connsiteX12" fmla="*/ 10994 w 17120"/>
                <a:gd name="connsiteY12" fmla="*/ 9548 h 13404"/>
                <a:gd name="connsiteX13" fmla="*/ 0 w 17120"/>
                <a:gd name="connsiteY13" fmla="*/ 0 h 13404"/>
                <a:gd name="connsiteX14" fmla="*/ 8077 w 17120"/>
                <a:gd name="connsiteY14" fmla="*/ 3521 h 13404"/>
                <a:gd name="connsiteX15" fmla="*/ 10061 w 17120"/>
                <a:gd name="connsiteY15" fmla="*/ 3806 h 13404"/>
                <a:gd name="connsiteX16" fmla="*/ 12733 w 17120"/>
                <a:gd name="connsiteY16" fmla="*/ 4241 h 13404"/>
                <a:gd name="connsiteX17" fmla="*/ 13744 w 17120"/>
                <a:gd name="connsiteY17" fmla="*/ 4403 h 13404"/>
                <a:gd name="connsiteX0" fmla="*/ 10228 w 13604"/>
                <a:gd name="connsiteY0" fmla="*/ 1412 h 10413"/>
                <a:gd name="connsiteX1" fmla="*/ 10502 w 13604"/>
                <a:gd name="connsiteY1" fmla="*/ 1451 h 10413"/>
                <a:gd name="connsiteX2" fmla="*/ 11010 w 13604"/>
                <a:gd name="connsiteY2" fmla="*/ 1602 h 10413"/>
                <a:gd name="connsiteX3" fmla="*/ 11445 w 13604"/>
                <a:gd name="connsiteY3" fmla="*/ 1853 h 10413"/>
                <a:gd name="connsiteX4" fmla="*/ 11821 w 13604"/>
                <a:gd name="connsiteY4" fmla="*/ 2182 h 10413"/>
                <a:gd name="connsiteX5" fmla="*/ 12129 w 13604"/>
                <a:gd name="connsiteY5" fmla="*/ 2584 h 10413"/>
                <a:gd name="connsiteX6" fmla="*/ 12363 w 13604"/>
                <a:gd name="connsiteY6" fmla="*/ 3041 h 10413"/>
                <a:gd name="connsiteX7" fmla="*/ 12515 w 13604"/>
                <a:gd name="connsiteY7" fmla="*/ 3566 h 10413"/>
                <a:gd name="connsiteX8" fmla="*/ 12603 w 13604"/>
                <a:gd name="connsiteY8" fmla="*/ 4118 h 10413"/>
                <a:gd name="connsiteX9" fmla="*/ 12607 w 13604"/>
                <a:gd name="connsiteY9" fmla="*/ 4409 h 10413"/>
                <a:gd name="connsiteX10" fmla="*/ 12607 w 13604"/>
                <a:gd name="connsiteY10" fmla="*/ 7271 h 10413"/>
                <a:gd name="connsiteX11" fmla="*/ 13604 w 13604"/>
                <a:gd name="connsiteY11" fmla="*/ 10413 h 10413"/>
                <a:gd name="connsiteX12" fmla="*/ 7478 w 13604"/>
                <a:gd name="connsiteY12" fmla="*/ 6557 h 10413"/>
                <a:gd name="connsiteX13" fmla="*/ 0 w 13604"/>
                <a:gd name="connsiteY13" fmla="*/ 0 h 10413"/>
                <a:gd name="connsiteX14" fmla="*/ 4561 w 13604"/>
                <a:gd name="connsiteY14" fmla="*/ 530 h 10413"/>
                <a:gd name="connsiteX15" fmla="*/ 6545 w 13604"/>
                <a:gd name="connsiteY15" fmla="*/ 815 h 10413"/>
                <a:gd name="connsiteX16" fmla="*/ 9217 w 13604"/>
                <a:gd name="connsiteY16" fmla="*/ 1250 h 10413"/>
                <a:gd name="connsiteX17" fmla="*/ 10228 w 13604"/>
                <a:gd name="connsiteY17" fmla="*/ 1412 h 10413"/>
                <a:gd name="connsiteX0" fmla="*/ 11220 w 14596"/>
                <a:gd name="connsiteY0" fmla="*/ 2031 h 11032"/>
                <a:gd name="connsiteX1" fmla="*/ 11494 w 14596"/>
                <a:gd name="connsiteY1" fmla="*/ 2070 h 11032"/>
                <a:gd name="connsiteX2" fmla="*/ 12002 w 14596"/>
                <a:gd name="connsiteY2" fmla="*/ 2221 h 11032"/>
                <a:gd name="connsiteX3" fmla="*/ 12437 w 14596"/>
                <a:gd name="connsiteY3" fmla="*/ 2472 h 11032"/>
                <a:gd name="connsiteX4" fmla="*/ 12813 w 14596"/>
                <a:gd name="connsiteY4" fmla="*/ 2801 h 11032"/>
                <a:gd name="connsiteX5" fmla="*/ 13121 w 14596"/>
                <a:gd name="connsiteY5" fmla="*/ 3203 h 11032"/>
                <a:gd name="connsiteX6" fmla="*/ 13355 w 14596"/>
                <a:gd name="connsiteY6" fmla="*/ 3660 h 11032"/>
                <a:gd name="connsiteX7" fmla="*/ 13507 w 14596"/>
                <a:gd name="connsiteY7" fmla="*/ 4185 h 11032"/>
                <a:gd name="connsiteX8" fmla="*/ 13595 w 14596"/>
                <a:gd name="connsiteY8" fmla="*/ 4737 h 11032"/>
                <a:gd name="connsiteX9" fmla="*/ 13599 w 14596"/>
                <a:gd name="connsiteY9" fmla="*/ 5028 h 11032"/>
                <a:gd name="connsiteX10" fmla="*/ 13599 w 14596"/>
                <a:gd name="connsiteY10" fmla="*/ 7890 h 11032"/>
                <a:gd name="connsiteX11" fmla="*/ 14596 w 14596"/>
                <a:gd name="connsiteY11" fmla="*/ 11032 h 11032"/>
                <a:gd name="connsiteX12" fmla="*/ 8470 w 14596"/>
                <a:gd name="connsiteY12" fmla="*/ 7176 h 11032"/>
                <a:gd name="connsiteX13" fmla="*/ 0 w 14596"/>
                <a:gd name="connsiteY13" fmla="*/ 0 h 11032"/>
                <a:gd name="connsiteX14" fmla="*/ 5553 w 14596"/>
                <a:gd name="connsiteY14" fmla="*/ 1149 h 11032"/>
                <a:gd name="connsiteX15" fmla="*/ 7537 w 14596"/>
                <a:gd name="connsiteY15" fmla="*/ 1434 h 11032"/>
                <a:gd name="connsiteX16" fmla="*/ 10209 w 14596"/>
                <a:gd name="connsiteY16" fmla="*/ 1869 h 11032"/>
                <a:gd name="connsiteX17" fmla="*/ 11220 w 14596"/>
                <a:gd name="connsiteY17" fmla="*/ 2031 h 11032"/>
                <a:gd name="connsiteX0" fmla="*/ 11400 w 14776"/>
                <a:gd name="connsiteY0" fmla="*/ 1721 h 10722"/>
                <a:gd name="connsiteX1" fmla="*/ 11674 w 14776"/>
                <a:gd name="connsiteY1" fmla="*/ 1760 h 10722"/>
                <a:gd name="connsiteX2" fmla="*/ 12182 w 14776"/>
                <a:gd name="connsiteY2" fmla="*/ 1911 h 10722"/>
                <a:gd name="connsiteX3" fmla="*/ 12617 w 14776"/>
                <a:gd name="connsiteY3" fmla="*/ 2162 h 10722"/>
                <a:gd name="connsiteX4" fmla="*/ 12993 w 14776"/>
                <a:gd name="connsiteY4" fmla="*/ 2491 h 10722"/>
                <a:gd name="connsiteX5" fmla="*/ 13301 w 14776"/>
                <a:gd name="connsiteY5" fmla="*/ 2893 h 10722"/>
                <a:gd name="connsiteX6" fmla="*/ 13535 w 14776"/>
                <a:gd name="connsiteY6" fmla="*/ 3350 h 10722"/>
                <a:gd name="connsiteX7" fmla="*/ 13687 w 14776"/>
                <a:gd name="connsiteY7" fmla="*/ 3875 h 10722"/>
                <a:gd name="connsiteX8" fmla="*/ 13775 w 14776"/>
                <a:gd name="connsiteY8" fmla="*/ 4427 h 10722"/>
                <a:gd name="connsiteX9" fmla="*/ 13779 w 14776"/>
                <a:gd name="connsiteY9" fmla="*/ 4718 h 10722"/>
                <a:gd name="connsiteX10" fmla="*/ 13779 w 14776"/>
                <a:gd name="connsiteY10" fmla="*/ 7580 h 10722"/>
                <a:gd name="connsiteX11" fmla="*/ 14776 w 14776"/>
                <a:gd name="connsiteY11" fmla="*/ 10722 h 10722"/>
                <a:gd name="connsiteX12" fmla="*/ 8650 w 14776"/>
                <a:gd name="connsiteY12" fmla="*/ 6866 h 10722"/>
                <a:gd name="connsiteX13" fmla="*/ 0 w 14776"/>
                <a:gd name="connsiteY13" fmla="*/ 0 h 10722"/>
                <a:gd name="connsiteX14" fmla="*/ 5733 w 14776"/>
                <a:gd name="connsiteY14" fmla="*/ 839 h 10722"/>
                <a:gd name="connsiteX15" fmla="*/ 7717 w 14776"/>
                <a:gd name="connsiteY15" fmla="*/ 1124 h 10722"/>
                <a:gd name="connsiteX16" fmla="*/ 10389 w 14776"/>
                <a:gd name="connsiteY16" fmla="*/ 1559 h 10722"/>
                <a:gd name="connsiteX17" fmla="*/ 11400 w 14776"/>
                <a:gd name="connsiteY17" fmla="*/ 1721 h 1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6" h="10722">
                  <a:moveTo>
                    <a:pt x="11400" y="1721"/>
                  </a:moveTo>
                  <a:lnTo>
                    <a:pt x="11674" y="1760"/>
                  </a:lnTo>
                  <a:lnTo>
                    <a:pt x="12182" y="1911"/>
                  </a:lnTo>
                  <a:lnTo>
                    <a:pt x="12617" y="2162"/>
                  </a:lnTo>
                  <a:lnTo>
                    <a:pt x="12993" y="2491"/>
                  </a:lnTo>
                  <a:lnTo>
                    <a:pt x="13301" y="2893"/>
                  </a:lnTo>
                  <a:lnTo>
                    <a:pt x="13535" y="3350"/>
                  </a:lnTo>
                  <a:cubicBezTo>
                    <a:pt x="13586" y="3525"/>
                    <a:pt x="13636" y="3700"/>
                    <a:pt x="13687" y="3875"/>
                  </a:cubicBezTo>
                  <a:cubicBezTo>
                    <a:pt x="13716" y="4059"/>
                    <a:pt x="13746" y="4243"/>
                    <a:pt x="13775" y="4427"/>
                  </a:cubicBezTo>
                  <a:cubicBezTo>
                    <a:pt x="13776" y="4524"/>
                    <a:pt x="13778" y="4621"/>
                    <a:pt x="13779" y="4718"/>
                  </a:cubicBezTo>
                  <a:lnTo>
                    <a:pt x="13779" y="7580"/>
                  </a:lnTo>
                  <a:lnTo>
                    <a:pt x="14776" y="10722"/>
                  </a:lnTo>
                  <a:lnTo>
                    <a:pt x="8650" y="6866"/>
                  </a:lnTo>
                  <a:cubicBezTo>
                    <a:pt x="4985" y="3683"/>
                    <a:pt x="1862" y="3492"/>
                    <a:pt x="0" y="0"/>
                  </a:cubicBezTo>
                  <a:lnTo>
                    <a:pt x="5733" y="839"/>
                  </a:lnTo>
                  <a:lnTo>
                    <a:pt x="7717" y="1124"/>
                  </a:lnTo>
                  <a:lnTo>
                    <a:pt x="10389" y="1559"/>
                  </a:lnTo>
                  <a:lnTo>
                    <a:pt x="11400" y="1721"/>
                  </a:ln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2105055" y="2681419"/>
              <a:ext cx="413631" cy="456954"/>
            </a:xfrm>
            <a:custGeom>
              <a:avLst/>
              <a:gdLst>
                <a:gd name="T0" fmla="*/ 487 w 1203"/>
                <a:gd name="T1" fmla="*/ 998 h 1331"/>
                <a:gd name="T2" fmla="*/ 524 w 1203"/>
                <a:gd name="T3" fmla="*/ 1037 h 1331"/>
                <a:gd name="T4" fmla="*/ 593 w 1203"/>
                <a:gd name="T5" fmla="*/ 1122 h 1331"/>
                <a:gd name="T6" fmla="*/ 661 w 1203"/>
                <a:gd name="T7" fmla="*/ 1208 h 1331"/>
                <a:gd name="T8" fmla="*/ 730 w 1203"/>
                <a:gd name="T9" fmla="*/ 1292 h 1331"/>
                <a:gd name="T10" fmla="*/ 768 w 1203"/>
                <a:gd name="T11" fmla="*/ 1331 h 1331"/>
                <a:gd name="T12" fmla="*/ 1203 w 1203"/>
                <a:gd name="T13" fmla="*/ 998 h 1331"/>
                <a:gd name="T14" fmla="*/ 1145 w 1203"/>
                <a:gd name="T15" fmla="*/ 906 h 1331"/>
                <a:gd name="T16" fmla="*/ 1021 w 1203"/>
                <a:gd name="T17" fmla="*/ 733 h 1331"/>
                <a:gd name="T18" fmla="*/ 948 w 1203"/>
                <a:gd name="T19" fmla="*/ 640 h 1331"/>
                <a:gd name="T20" fmla="*/ 665 w 1203"/>
                <a:gd name="T21" fmla="*/ 255 h 1331"/>
                <a:gd name="T22" fmla="*/ 611 w 1203"/>
                <a:gd name="T23" fmla="*/ 195 h 1331"/>
                <a:gd name="T24" fmla="*/ 516 w 1203"/>
                <a:gd name="T25" fmla="*/ 61 h 1331"/>
                <a:gd name="T26" fmla="*/ 461 w 1203"/>
                <a:gd name="T27" fmla="*/ 0 h 1331"/>
                <a:gd name="T28" fmla="*/ 0 w 1203"/>
                <a:gd name="T29" fmla="*/ 359 h 1331"/>
                <a:gd name="T30" fmla="*/ 55 w 1203"/>
                <a:gd name="T31" fmla="*/ 419 h 1331"/>
                <a:gd name="T32" fmla="*/ 150 w 1203"/>
                <a:gd name="T33" fmla="*/ 553 h 1331"/>
                <a:gd name="T34" fmla="*/ 205 w 1203"/>
                <a:gd name="T35" fmla="*/ 614 h 1331"/>
                <a:gd name="T36" fmla="*/ 487 w 1203"/>
                <a:gd name="T37" fmla="*/ 998 h 1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3" h="1331">
                  <a:moveTo>
                    <a:pt x="487" y="998"/>
                  </a:moveTo>
                  <a:lnTo>
                    <a:pt x="524" y="1037"/>
                  </a:lnTo>
                  <a:lnTo>
                    <a:pt x="593" y="1122"/>
                  </a:lnTo>
                  <a:lnTo>
                    <a:pt x="661" y="1208"/>
                  </a:lnTo>
                  <a:lnTo>
                    <a:pt x="730" y="1292"/>
                  </a:lnTo>
                  <a:lnTo>
                    <a:pt x="768" y="1331"/>
                  </a:lnTo>
                  <a:lnTo>
                    <a:pt x="1203" y="998"/>
                  </a:lnTo>
                  <a:lnTo>
                    <a:pt x="1145" y="906"/>
                  </a:lnTo>
                  <a:lnTo>
                    <a:pt x="1021" y="733"/>
                  </a:lnTo>
                  <a:lnTo>
                    <a:pt x="948" y="640"/>
                  </a:lnTo>
                  <a:lnTo>
                    <a:pt x="665" y="255"/>
                  </a:lnTo>
                  <a:lnTo>
                    <a:pt x="611" y="195"/>
                  </a:lnTo>
                  <a:lnTo>
                    <a:pt x="516" y="61"/>
                  </a:lnTo>
                  <a:lnTo>
                    <a:pt x="461" y="0"/>
                  </a:lnTo>
                  <a:lnTo>
                    <a:pt x="0" y="359"/>
                  </a:lnTo>
                  <a:lnTo>
                    <a:pt x="55" y="419"/>
                  </a:lnTo>
                  <a:lnTo>
                    <a:pt x="150" y="553"/>
                  </a:lnTo>
                  <a:lnTo>
                    <a:pt x="205" y="614"/>
                  </a:lnTo>
                  <a:lnTo>
                    <a:pt x="487" y="998"/>
                  </a:lnTo>
                  <a:close/>
                </a:path>
              </a:pathLst>
            </a:custGeom>
            <a:solidFill>
              <a:srgbClr val="23B4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자유형 38"/>
            <p:cNvSpPr>
              <a:spLocks/>
            </p:cNvSpPr>
            <p:nvPr/>
          </p:nvSpPr>
          <p:spPr bwMode="auto">
            <a:xfrm>
              <a:off x="1" y="1837652"/>
              <a:ext cx="2713639" cy="1616359"/>
            </a:xfrm>
            <a:custGeom>
              <a:avLst/>
              <a:gdLst>
                <a:gd name="connsiteX0" fmla="*/ 1166008 w 2713639"/>
                <a:gd name="connsiteY0" fmla="*/ 0 h 1616359"/>
                <a:gd name="connsiteX1" fmla="*/ 1208998 w 2713639"/>
                <a:gd name="connsiteY1" fmla="*/ 5499 h 1616359"/>
                <a:gd name="connsiteX2" fmla="*/ 1238231 w 2713639"/>
                <a:gd name="connsiteY2" fmla="*/ 12029 h 1616359"/>
                <a:gd name="connsiteX3" fmla="*/ 1268152 w 2713639"/>
                <a:gd name="connsiteY3" fmla="*/ 21996 h 1616359"/>
                <a:gd name="connsiteX4" fmla="*/ 1297729 w 2713639"/>
                <a:gd name="connsiteY4" fmla="*/ 34712 h 1616359"/>
                <a:gd name="connsiteX5" fmla="*/ 1312517 w 2713639"/>
                <a:gd name="connsiteY5" fmla="*/ 42617 h 1616359"/>
                <a:gd name="connsiteX6" fmla="*/ 1326962 w 2713639"/>
                <a:gd name="connsiteY6" fmla="*/ 57052 h 1616359"/>
                <a:gd name="connsiteX7" fmla="*/ 1397465 w 2713639"/>
                <a:gd name="connsiteY7" fmla="*/ 131632 h 1616359"/>
                <a:gd name="connsiteX8" fmla="*/ 1440799 w 2713639"/>
                <a:gd name="connsiteY8" fmla="*/ 182154 h 1616359"/>
                <a:gd name="connsiteX9" fmla="*/ 1453180 w 2713639"/>
                <a:gd name="connsiteY9" fmla="*/ 201057 h 1616359"/>
                <a:gd name="connsiteX10" fmla="*/ 1461778 w 2713639"/>
                <a:gd name="connsiteY10" fmla="*/ 209993 h 1616359"/>
                <a:gd name="connsiteX11" fmla="*/ 1493762 w 2713639"/>
                <a:gd name="connsiteY11" fmla="*/ 234738 h 1616359"/>
                <a:gd name="connsiteX12" fmla="*/ 1567017 w 2713639"/>
                <a:gd name="connsiteY12" fmla="*/ 281823 h 1616359"/>
                <a:gd name="connsiteX13" fmla="*/ 1689108 w 2713639"/>
                <a:gd name="connsiteY13" fmla="*/ 353998 h 1616359"/>
                <a:gd name="connsiteX14" fmla="*/ 1802257 w 2713639"/>
                <a:gd name="connsiteY14" fmla="*/ 421704 h 1616359"/>
                <a:gd name="connsiteX15" fmla="*/ 1841119 w 2713639"/>
                <a:gd name="connsiteY15" fmla="*/ 447480 h 1616359"/>
                <a:gd name="connsiteX16" fmla="*/ 1873104 w 2713639"/>
                <a:gd name="connsiteY16" fmla="*/ 471195 h 1616359"/>
                <a:gd name="connsiteX17" fmla="*/ 1930194 w 2713639"/>
                <a:gd name="connsiteY17" fmla="*/ 521717 h 1616359"/>
                <a:gd name="connsiteX18" fmla="*/ 1990724 w 2713639"/>
                <a:gd name="connsiteY18" fmla="*/ 585986 h 1616359"/>
                <a:gd name="connsiteX19" fmla="*/ 1999665 w 2713639"/>
                <a:gd name="connsiteY19" fmla="*/ 596984 h 1616359"/>
                <a:gd name="connsiteX20" fmla="*/ 2536177 w 2713639"/>
                <a:gd name="connsiteY20" fmla="*/ 895992 h 1616359"/>
                <a:gd name="connsiteX21" fmla="*/ 2557156 w 2713639"/>
                <a:gd name="connsiteY21" fmla="*/ 912832 h 1616359"/>
                <a:gd name="connsiteX22" fmla="*/ 2637289 w 2713639"/>
                <a:gd name="connsiteY22" fmla="*/ 987069 h 1616359"/>
                <a:gd name="connsiteX23" fmla="*/ 2667898 w 2713639"/>
                <a:gd name="connsiteY23" fmla="*/ 1020063 h 1616359"/>
                <a:gd name="connsiteX24" fmla="*/ 2693348 w 2713639"/>
                <a:gd name="connsiteY24" fmla="*/ 1053744 h 1616359"/>
                <a:gd name="connsiteX25" fmla="*/ 2706073 w 2713639"/>
                <a:gd name="connsiteY25" fmla="*/ 1077115 h 1616359"/>
                <a:gd name="connsiteX26" fmla="*/ 2711232 w 2713639"/>
                <a:gd name="connsiteY26" fmla="*/ 1091893 h 1616359"/>
                <a:gd name="connsiteX27" fmla="*/ 2712607 w 2713639"/>
                <a:gd name="connsiteY27" fmla="*/ 1098423 h 1616359"/>
                <a:gd name="connsiteX28" fmla="*/ 2713639 w 2713639"/>
                <a:gd name="connsiteY28" fmla="*/ 1112858 h 1616359"/>
                <a:gd name="connsiteX29" fmla="*/ 2711232 w 2713639"/>
                <a:gd name="connsiteY29" fmla="*/ 1148258 h 1616359"/>
                <a:gd name="connsiteX30" fmla="*/ 2701602 w 2713639"/>
                <a:gd name="connsiteY30" fmla="*/ 1189500 h 1616359"/>
                <a:gd name="connsiteX31" fmla="*/ 2688877 w 2713639"/>
                <a:gd name="connsiteY31" fmla="*/ 1221119 h 1616359"/>
                <a:gd name="connsiteX32" fmla="*/ 2677528 w 2713639"/>
                <a:gd name="connsiteY32" fmla="*/ 1241397 h 1616359"/>
                <a:gd name="connsiteX33" fmla="*/ 2663083 w 2713639"/>
                <a:gd name="connsiteY33" fmla="*/ 1260643 h 1616359"/>
                <a:gd name="connsiteX34" fmla="*/ 2646919 w 2713639"/>
                <a:gd name="connsiteY34" fmla="*/ 1278515 h 1616359"/>
                <a:gd name="connsiteX35" fmla="*/ 2626972 w 2713639"/>
                <a:gd name="connsiteY35" fmla="*/ 1294325 h 1616359"/>
                <a:gd name="connsiteX36" fmla="*/ 2603585 w 2713639"/>
                <a:gd name="connsiteY36" fmla="*/ 1307041 h 1616359"/>
                <a:gd name="connsiteX37" fmla="*/ 2577792 w 2713639"/>
                <a:gd name="connsiteY37" fmla="*/ 1317008 h 1616359"/>
                <a:gd name="connsiteX38" fmla="*/ 2548215 w 2713639"/>
                <a:gd name="connsiteY38" fmla="*/ 1323194 h 1616359"/>
                <a:gd name="connsiteX39" fmla="*/ 2514511 w 2713639"/>
                <a:gd name="connsiteY39" fmla="*/ 1324913 h 1616359"/>
                <a:gd name="connsiteX40" fmla="*/ 2477367 w 2713639"/>
                <a:gd name="connsiteY40" fmla="*/ 1322163 h 1616359"/>
                <a:gd name="connsiteX41" fmla="*/ 2461710 w 2713639"/>
                <a:gd name="connsiteY41" fmla="*/ 1319511 h 1616359"/>
                <a:gd name="connsiteX42" fmla="*/ 2459140 w 2713639"/>
                <a:gd name="connsiteY42" fmla="*/ 1318726 h 1616359"/>
                <a:gd name="connsiteX43" fmla="*/ 2457076 w 2713639"/>
                <a:gd name="connsiteY43" fmla="*/ 1318726 h 1616359"/>
                <a:gd name="connsiteX44" fmla="*/ 2461710 w 2713639"/>
                <a:gd name="connsiteY44" fmla="*/ 1319511 h 1616359"/>
                <a:gd name="connsiteX45" fmla="*/ 2471521 w 2713639"/>
                <a:gd name="connsiteY45" fmla="*/ 1322507 h 1616359"/>
                <a:gd name="connsiteX46" fmla="*/ 2479775 w 2713639"/>
                <a:gd name="connsiteY46" fmla="*/ 1328350 h 1616359"/>
                <a:gd name="connsiteX47" fmla="*/ 2486309 w 2713639"/>
                <a:gd name="connsiteY47" fmla="*/ 1337286 h 1616359"/>
                <a:gd name="connsiteX48" fmla="*/ 2488717 w 2713639"/>
                <a:gd name="connsiteY48" fmla="*/ 1350689 h 1616359"/>
                <a:gd name="connsiteX49" fmla="*/ 2483902 w 2713639"/>
                <a:gd name="connsiteY49" fmla="*/ 1368561 h 1616359"/>
                <a:gd name="connsiteX50" fmla="*/ 2469113 w 2713639"/>
                <a:gd name="connsiteY50" fmla="*/ 1392275 h 1616359"/>
                <a:gd name="connsiteX51" fmla="*/ 2457076 w 2713639"/>
                <a:gd name="connsiteY51" fmla="*/ 1406023 h 1616359"/>
                <a:gd name="connsiteX52" fmla="*/ 2444351 w 2713639"/>
                <a:gd name="connsiteY52" fmla="*/ 1422176 h 1616359"/>
                <a:gd name="connsiteX53" fmla="*/ 2421997 w 2713639"/>
                <a:gd name="connsiteY53" fmla="*/ 1444172 h 1616359"/>
                <a:gd name="connsiteX54" fmla="*/ 2403081 w 2713639"/>
                <a:gd name="connsiteY54" fmla="*/ 1457576 h 1616359"/>
                <a:gd name="connsiteX55" fmla="*/ 2388293 w 2713639"/>
                <a:gd name="connsiteY55" fmla="*/ 1464450 h 1616359"/>
                <a:gd name="connsiteX56" fmla="*/ 2376943 w 2713639"/>
                <a:gd name="connsiteY56" fmla="*/ 1466168 h 1616359"/>
                <a:gd name="connsiteX57" fmla="*/ 2368346 w 2713639"/>
                <a:gd name="connsiteY57" fmla="*/ 1464450 h 1616359"/>
                <a:gd name="connsiteX58" fmla="*/ 2361123 w 2713639"/>
                <a:gd name="connsiteY58" fmla="*/ 1459982 h 1616359"/>
                <a:gd name="connsiteX59" fmla="*/ 2360091 w 2713639"/>
                <a:gd name="connsiteY59" fmla="*/ 1459294 h 1616359"/>
                <a:gd name="connsiteX60" fmla="*/ 2357684 w 2713639"/>
                <a:gd name="connsiteY60" fmla="*/ 1462731 h 1616359"/>
                <a:gd name="connsiteX61" fmla="*/ 2332922 w 2713639"/>
                <a:gd name="connsiteY61" fmla="*/ 1484040 h 1616359"/>
                <a:gd name="connsiteX62" fmla="*/ 2305065 w 2713639"/>
                <a:gd name="connsiteY62" fmla="*/ 1500537 h 1616359"/>
                <a:gd name="connsiteX63" fmla="*/ 2265858 w 2713639"/>
                <a:gd name="connsiteY63" fmla="*/ 1516003 h 1616359"/>
                <a:gd name="connsiteX64" fmla="*/ 2229403 w 2713639"/>
                <a:gd name="connsiteY64" fmla="*/ 1524938 h 1616359"/>
                <a:gd name="connsiteX65" fmla="*/ 2201201 w 2713639"/>
                <a:gd name="connsiteY65" fmla="*/ 1529063 h 1616359"/>
                <a:gd name="connsiteX66" fmla="*/ 2169905 w 2713639"/>
                <a:gd name="connsiteY66" fmla="*/ 1530437 h 1616359"/>
                <a:gd name="connsiteX67" fmla="*/ 2135169 w 2713639"/>
                <a:gd name="connsiteY67" fmla="*/ 1529406 h 1616359"/>
                <a:gd name="connsiteX68" fmla="*/ 2097682 w 2713639"/>
                <a:gd name="connsiteY68" fmla="*/ 1524938 h 1616359"/>
                <a:gd name="connsiteX69" fmla="*/ 2056412 w 2713639"/>
                <a:gd name="connsiteY69" fmla="*/ 1517377 h 1616359"/>
                <a:gd name="connsiteX70" fmla="*/ 2034745 w 2713639"/>
                <a:gd name="connsiteY70" fmla="*/ 1512222 h 1616359"/>
                <a:gd name="connsiteX71" fmla="*/ 2024771 w 2713639"/>
                <a:gd name="connsiteY71" fmla="*/ 1518408 h 1616359"/>
                <a:gd name="connsiteX72" fmla="*/ 1957364 w 2713639"/>
                <a:gd name="connsiteY72" fmla="*/ 1552090 h 1616359"/>
                <a:gd name="connsiteX73" fmla="*/ 1910935 w 2713639"/>
                <a:gd name="connsiteY73" fmla="*/ 1569618 h 1616359"/>
                <a:gd name="connsiteX74" fmla="*/ 1876199 w 2713639"/>
                <a:gd name="connsiteY74" fmla="*/ 1578897 h 1616359"/>
                <a:gd name="connsiteX75" fmla="*/ 1858315 w 2713639"/>
                <a:gd name="connsiteY75" fmla="*/ 1582334 h 1616359"/>
                <a:gd name="connsiteX76" fmla="*/ 1819796 w 2713639"/>
                <a:gd name="connsiteY76" fmla="*/ 1588864 h 1616359"/>
                <a:gd name="connsiteX77" fmla="*/ 1725563 w 2713639"/>
                <a:gd name="connsiteY77" fmla="*/ 1600550 h 1616359"/>
                <a:gd name="connsiteX78" fmla="*/ 1626514 w 2713639"/>
                <a:gd name="connsiteY78" fmla="*/ 1607080 h 1616359"/>
                <a:gd name="connsiteX79" fmla="*/ 1559794 w 2713639"/>
                <a:gd name="connsiteY79" fmla="*/ 1606736 h 1616359"/>
                <a:gd name="connsiteX80" fmla="*/ 1521963 w 2713639"/>
                <a:gd name="connsiteY80" fmla="*/ 1603299 h 1616359"/>
                <a:gd name="connsiteX81" fmla="*/ 1506143 w 2713639"/>
                <a:gd name="connsiteY81" fmla="*/ 1600206 h 1616359"/>
                <a:gd name="connsiteX82" fmla="*/ 1427042 w 2713639"/>
                <a:gd name="connsiteY82" fmla="*/ 1582334 h 1616359"/>
                <a:gd name="connsiteX83" fmla="*/ 1419132 w 2713639"/>
                <a:gd name="connsiteY83" fmla="*/ 1583709 h 1616359"/>
                <a:gd name="connsiteX84" fmla="*/ 1333496 w 2713639"/>
                <a:gd name="connsiteY84" fmla="*/ 1597800 h 1616359"/>
                <a:gd name="connsiteX85" fmla="*/ 1223099 w 2713639"/>
                <a:gd name="connsiteY85" fmla="*/ 1609142 h 1616359"/>
                <a:gd name="connsiteX86" fmla="*/ 1134024 w 2713639"/>
                <a:gd name="connsiteY86" fmla="*/ 1614641 h 1616359"/>
                <a:gd name="connsiteX87" fmla="*/ 1034976 w 2713639"/>
                <a:gd name="connsiteY87" fmla="*/ 1616359 h 1616359"/>
                <a:gd name="connsiteX88" fmla="*/ 928361 w 2713639"/>
                <a:gd name="connsiteY88" fmla="*/ 1612922 h 1616359"/>
                <a:gd name="connsiteX89" fmla="*/ 872302 w 2713639"/>
                <a:gd name="connsiteY89" fmla="*/ 1608454 h 1616359"/>
                <a:gd name="connsiteX90" fmla="*/ 768783 w 2713639"/>
                <a:gd name="connsiteY90" fmla="*/ 1600206 h 1616359"/>
                <a:gd name="connsiteX91" fmla="*/ 659073 w 2713639"/>
                <a:gd name="connsiteY91" fmla="*/ 1588177 h 1616359"/>
                <a:gd name="connsiteX92" fmla="*/ 615396 w 2713639"/>
                <a:gd name="connsiteY92" fmla="*/ 1578897 h 1616359"/>
                <a:gd name="connsiteX93" fmla="*/ 589602 w 2713639"/>
                <a:gd name="connsiteY93" fmla="*/ 1570993 h 1616359"/>
                <a:gd name="connsiteX94" fmla="*/ 565872 w 2713639"/>
                <a:gd name="connsiteY94" fmla="*/ 1560682 h 1616359"/>
                <a:gd name="connsiteX95" fmla="*/ 543173 w 2713639"/>
                <a:gd name="connsiteY95" fmla="*/ 1547622 h 1616359"/>
                <a:gd name="connsiteX96" fmla="*/ 521162 w 2713639"/>
                <a:gd name="connsiteY96" fmla="*/ 1531812 h 1616359"/>
                <a:gd name="connsiteX97" fmla="*/ 499495 w 2713639"/>
                <a:gd name="connsiteY97" fmla="*/ 1512566 h 1616359"/>
                <a:gd name="connsiteX98" fmla="*/ 466479 w 2713639"/>
                <a:gd name="connsiteY98" fmla="*/ 1476479 h 1616359"/>
                <a:gd name="connsiteX99" fmla="*/ 416955 w 2713639"/>
                <a:gd name="connsiteY99" fmla="*/ 1412209 h 1616359"/>
                <a:gd name="connsiteX100" fmla="*/ 388066 w 2713639"/>
                <a:gd name="connsiteY100" fmla="*/ 1370967 h 1616359"/>
                <a:gd name="connsiteX101" fmla="*/ 333727 w 2713639"/>
                <a:gd name="connsiteY101" fmla="*/ 1291231 h 1616359"/>
                <a:gd name="connsiteX102" fmla="*/ 266663 w 2713639"/>
                <a:gd name="connsiteY102" fmla="*/ 1185032 h 1616359"/>
                <a:gd name="connsiteX103" fmla="*/ 237086 w 2713639"/>
                <a:gd name="connsiteY103" fmla="*/ 1129011 h 1616359"/>
                <a:gd name="connsiteX104" fmla="*/ 229520 w 2713639"/>
                <a:gd name="connsiteY104" fmla="*/ 1108390 h 1616359"/>
                <a:gd name="connsiteX105" fmla="*/ 229520 w 2713639"/>
                <a:gd name="connsiteY105" fmla="*/ 1107359 h 1616359"/>
                <a:gd name="connsiteX106" fmla="*/ 0 w 2713639"/>
                <a:gd name="connsiteY106" fmla="*/ 945035 h 1616359"/>
                <a:gd name="connsiteX107" fmla="*/ 0 w 2713639"/>
                <a:gd name="connsiteY107" fmla="*/ 671412 h 1616359"/>
                <a:gd name="connsiteX108" fmla="*/ 27640 w 2713639"/>
                <a:gd name="connsiteY108" fmla="*/ 602827 h 1616359"/>
                <a:gd name="connsiteX109" fmla="*/ 66159 w 2713639"/>
                <a:gd name="connsiteY109" fmla="*/ 523091 h 1616359"/>
                <a:gd name="connsiteX110" fmla="*/ 96080 w 2713639"/>
                <a:gd name="connsiteY110" fmla="*/ 469820 h 1616359"/>
                <a:gd name="connsiteX111" fmla="*/ 129096 w 2713639"/>
                <a:gd name="connsiteY111" fmla="*/ 416892 h 1616359"/>
                <a:gd name="connsiteX112" fmla="*/ 165895 w 2713639"/>
                <a:gd name="connsiteY112" fmla="*/ 366370 h 1616359"/>
                <a:gd name="connsiteX113" fmla="*/ 206477 w 2713639"/>
                <a:gd name="connsiteY113" fmla="*/ 318254 h 1616359"/>
                <a:gd name="connsiteX114" fmla="*/ 249811 w 2713639"/>
                <a:gd name="connsiteY114" fmla="*/ 273919 h 1616359"/>
                <a:gd name="connsiteX115" fmla="*/ 273541 w 2713639"/>
                <a:gd name="connsiteY115" fmla="*/ 253985 h 1616359"/>
                <a:gd name="connsiteX116" fmla="*/ 296928 w 2713639"/>
                <a:gd name="connsiteY116" fmla="*/ 234738 h 1616359"/>
                <a:gd name="connsiteX117" fmla="*/ 341981 w 2713639"/>
                <a:gd name="connsiteY117" fmla="*/ 203119 h 1616359"/>
                <a:gd name="connsiteX118" fmla="*/ 385658 w 2713639"/>
                <a:gd name="connsiteY118" fmla="*/ 178374 h 1616359"/>
                <a:gd name="connsiteX119" fmla="*/ 427617 w 2713639"/>
                <a:gd name="connsiteY119" fmla="*/ 160502 h 1616359"/>
                <a:gd name="connsiteX120" fmla="*/ 467855 w 2713639"/>
                <a:gd name="connsiteY120" fmla="*/ 148129 h 1616359"/>
                <a:gd name="connsiteX121" fmla="*/ 506030 w 2713639"/>
                <a:gd name="connsiteY121" fmla="*/ 140568 h 1616359"/>
                <a:gd name="connsiteX122" fmla="*/ 542141 w 2713639"/>
                <a:gd name="connsiteY122" fmla="*/ 137818 h 1616359"/>
                <a:gd name="connsiteX123" fmla="*/ 575157 w 2713639"/>
                <a:gd name="connsiteY123" fmla="*/ 137818 h 1616359"/>
                <a:gd name="connsiteX124" fmla="*/ 620211 w 2713639"/>
                <a:gd name="connsiteY124" fmla="*/ 143661 h 1616359"/>
                <a:gd name="connsiteX125" fmla="*/ 668703 w 2713639"/>
                <a:gd name="connsiteY125" fmla="*/ 157065 h 1616359"/>
                <a:gd name="connsiteX126" fmla="*/ 716508 w 2713639"/>
                <a:gd name="connsiteY126" fmla="*/ 178717 h 1616359"/>
                <a:gd name="connsiteX127" fmla="*/ 722698 w 2713639"/>
                <a:gd name="connsiteY127" fmla="*/ 183185 h 1616359"/>
                <a:gd name="connsiteX128" fmla="*/ 734735 w 2713639"/>
                <a:gd name="connsiteY128" fmla="*/ 170469 h 1616359"/>
                <a:gd name="connsiteX129" fmla="*/ 795609 w 2713639"/>
                <a:gd name="connsiteY129" fmla="*/ 115823 h 1616359"/>
                <a:gd name="connsiteX130" fmla="*/ 825874 w 2713639"/>
                <a:gd name="connsiteY130" fmla="*/ 93827 h 1616359"/>
                <a:gd name="connsiteX131" fmla="*/ 858202 w 2713639"/>
                <a:gd name="connsiteY131" fmla="*/ 73549 h 1616359"/>
                <a:gd name="connsiteX132" fmla="*/ 891218 w 2713639"/>
                <a:gd name="connsiteY132" fmla="*/ 57052 h 1616359"/>
                <a:gd name="connsiteX133" fmla="*/ 907726 w 2713639"/>
                <a:gd name="connsiteY133" fmla="*/ 51553 h 1616359"/>
                <a:gd name="connsiteX134" fmla="*/ 942806 w 2713639"/>
                <a:gd name="connsiteY134" fmla="*/ 40211 h 1616359"/>
                <a:gd name="connsiteX135" fmla="*/ 1008494 w 2713639"/>
                <a:gd name="connsiteY135" fmla="*/ 19934 h 1616359"/>
                <a:gd name="connsiteX136" fmla="*/ 1057674 w 2713639"/>
                <a:gd name="connsiteY136" fmla="*/ 7905 h 1616359"/>
                <a:gd name="connsiteX137" fmla="*/ 1110638 w 2713639"/>
                <a:gd name="connsiteY137" fmla="*/ 687 h 161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713639" h="1616359">
                  <a:moveTo>
                    <a:pt x="1166008" y="0"/>
                  </a:moveTo>
                  <a:lnTo>
                    <a:pt x="1208998" y="5499"/>
                  </a:lnTo>
                  <a:lnTo>
                    <a:pt x="1238231" y="12029"/>
                  </a:lnTo>
                  <a:lnTo>
                    <a:pt x="1268152" y="21996"/>
                  </a:lnTo>
                  <a:lnTo>
                    <a:pt x="1297729" y="34712"/>
                  </a:lnTo>
                  <a:lnTo>
                    <a:pt x="1312517" y="42617"/>
                  </a:lnTo>
                  <a:lnTo>
                    <a:pt x="1326962" y="57052"/>
                  </a:lnTo>
                  <a:lnTo>
                    <a:pt x="1397465" y="131632"/>
                  </a:lnTo>
                  <a:lnTo>
                    <a:pt x="1440799" y="182154"/>
                  </a:lnTo>
                  <a:lnTo>
                    <a:pt x="1453180" y="201057"/>
                  </a:lnTo>
                  <a:lnTo>
                    <a:pt x="1461778" y="209993"/>
                  </a:lnTo>
                  <a:lnTo>
                    <a:pt x="1493762" y="234738"/>
                  </a:lnTo>
                  <a:lnTo>
                    <a:pt x="1567017" y="281823"/>
                  </a:lnTo>
                  <a:lnTo>
                    <a:pt x="1689108" y="353998"/>
                  </a:lnTo>
                  <a:lnTo>
                    <a:pt x="1802257" y="421704"/>
                  </a:lnTo>
                  <a:lnTo>
                    <a:pt x="1841119" y="447480"/>
                  </a:lnTo>
                  <a:lnTo>
                    <a:pt x="1873104" y="471195"/>
                  </a:lnTo>
                  <a:lnTo>
                    <a:pt x="1930194" y="521717"/>
                  </a:lnTo>
                  <a:lnTo>
                    <a:pt x="1990724" y="585986"/>
                  </a:lnTo>
                  <a:lnTo>
                    <a:pt x="1999665" y="596984"/>
                  </a:lnTo>
                  <a:lnTo>
                    <a:pt x="2536177" y="895992"/>
                  </a:lnTo>
                  <a:lnTo>
                    <a:pt x="2557156" y="912832"/>
                  </a:lnTo>
                  <a:lnTo>
                    <a:pt x="2637289" y="987069"/>
                  </a:lnTo>
                  <a:lnTo>
                    <a:pt x="2667898" y="1020063"/>
                  </a:lnTo>
                  <a:lnTo>
                    <a:pt x="2693348" y="1053744"/>
                  </a:lnTo>
                  <a:lnTo>
                    <a:pt x="2706073" y="1077115"/>
                  </a:lnTo>
                  <a:lnTo>
                    <a:pt x="2711232" y="1091893"/>
                  </a:lnTo>
                  <a:lnTo>
                    <a:pt x="2712607" y="1098423"/>
                  </a:lnTo>
                  <a:lnTo>
                    <a:pt x="2713639" y="1112858"/>
                  </a:lnTo>
                  <a:lnTo>
                    <a:pt x="2711232" y="1148258"/>
                  </a:lnTo>
                  <a:lnTo>
                    <a:pt x="2701602" y="1189500"/>
                  </a:lnTo>
                  <a:lnTo>
                    <a:pt x="2688877" y="1221119"/>
                  </a:lnTo>
                  <a:lnTo>
                    <a:pt x="2677528" y="1241397"/>
                  </a:lnTo>
                  <a:lnTo>
                    <a:pt x="2663083" y="1260643"/>
                  </a:lnTo>
                  <a:lnTo>
                    <a:pt x="2646919" y="1278515"/>
                  </a:lnTo>
                  <a:lnTo>
                    <a:pt x="2626972" y="1294325"/>
                  </a:lnTo>
                  <a:lnTo>
                    <a:pt x="2603585" y="1307041"/>
                  </a:lnTo>
                  <a:lnTo>
                    <a:pt x="2577792" y="1317008"/>
                  </a:lnTo>
                  <a:lnTo>
                    <a:pt x="2548215" y="1323194"/>
                  </a:lnTo>
                  <a:lnTo>
                    <a:pt x="2514511" y="1324913"/>
                  </a:lnTo>
                  <a:lnTo>
                    <a:pt x="2477367" y="1322163"/>
                  </a:lnTo>
                  <a:lnTo>
                    <a:pt x="2461710" y="1319511"/>
                  </a:lnTo>
                  <a:lnTo>
                    <a:pt x="2459140" y="1318726"/>
                  </a:lnTo>
                  <a:lnTo>
                    <a:pt x="2457076" y="1318726"/>
                  </a:lnTo>
                  <a:lnTo>
                    <a:pt x="2461710" y="1319511"/>
                  </a:lnTo>
                  <a:lnTo>
                    <a:pt x="2471521" y="1322507"/>
                  </a:lnTo>
                  <a:lnTo>
                    <a:pt x="2479775" y="1328350"/>
                  </a:lnTo>
                  <a:lnTo>
                    <a:pt x="2486309" y="1337286"/>
                  </a:lnTo>
                  <a:lnTo>
                    <a:pt x="2488717" y="1350689"/>
                  </a:lnTo>
                  <a:lnTo>
                    <a:pt x="2483902" y="1368561"/>
                  </a:lnTo>
                  <a:lnTo>
                    <a:pt x="2469113" y="1392275"/>
                  </a:lnTo>
                  <a:lnTo>
                    <a:pt x="2457076" y="1406023"/>
                  </a:lnTo>
                  <a:lnTo>
                    <a:pt x="2444351" y="1422176"/>
                  </a:lnTo>
                  <a:lnTo>
                    <a:pt x="2421997" y="1444172"/>
                  </a:lnTo>
                  <a:lnTo>
                    <a:pt x="2403081" y="1457576"/>
                  </a:lnTo>
                  <a:lnTo>
                    <a:pt x="2388293" y="1464450"/>
                  </a:lnTo>
                  <a:lnTo>
                    <a:pt x="2376943" y="1466168"/>
                  </a:lnTo>
                  <a:lnTo>
                    <a:pt x="2368346" y="1464450"/>
                  </a:lnTo>
                  <a:lnTo>
                    <a:pt x="2361123" y="1459982"/>
                  </a:lnTo>
                  <a:lnTo>
                    <a:pt x="2360091" y="1459294"/>
                  </a:lnTo>
                  <a:lnTo>
                    <a:pt x="2357684" y="1462731"/>
                  </a:lnTo>
                  <a:lnTo>
                    <a:pt x="2332922" y="1484040"/>
                  </a:lnTo>
                  <a:lnTo>
                    <a:pt x="2305065" y="1500537"/>
                  </a:lnTo>
                  <a:lnTo>
                    <a:pt x="2265858" y="1516003"/>
                  </a:lnTo>
                  <a:lnTo>
                    <a:pt x="2229403" y="1524938"/>
                  </a:lnTo>
                  <a:lnTo>
                    <a:pt x="2201201" y="1529063"/>
                  </a:lnTo>
                  <a:lnTo>
                    <a:pt x="2169905" y="1530437"/>
                  </a:lnTo>
                  <a:lnTo>
                    <a:pt x="2135169" y="1529406"/>
                  </a:lnTo>
                  <a:lnTo>
                    <a:pt x="2097682" y="1524938"/>
                  </a:lnTo>
                  <a:lnTo>
                    <a:pt x="2056412" y="1517377"/>
                  </a:lnTo>
                  <a:lnTo>
                    <a:pt x="2034745" y="1512222"/>
                  </a:lnTo>
                  <a:lnTo>
                    <a:pt x="2024771" y="1518408"/>
                  </a:lnTo>
                  <a:lnTo>
                    <a:pt x="1957364" y="1552090"/>
                  </a:lnTo>
                  <a:lnTo>
                    <a:pt x="1910935" y="1569618"/>
                  </a:lnTo>
                  <a:lnTo>
                    <a:pt x="1876199" y="1578897"/>
                  </a:lnTo>
                  <a:lnTo>
                    <a:pt x="1858315" y="1582334"/>
                  </a:lnTo>
                  <a:lnTo>
                    <a:pt x="1819796" y="1588864"/>
                  </a:lnTo>
                  <a:lnTo>
                    <a:pt x="1725563" y="1600550"/>
                  </a:lnTo>
                  <a:lnTo>
                    <a:pt x="1626514" y="1607080"/>
                  </a:lnTo>
                  <a:lnTo>
                    <a:pt x="1559794" y="1606736"/>
                  </a:lnTo>
                  <a:lnTo>
                    <a:pt x="1521963" y="1603299"/>
                  </a:lnTo>
                  <a:lnTo>
                    <a:pt x="1506143" y="1600206"/>
                  </a:lnTo>
                  <a:lnTo>
                    <a:pt x="1427042" y="1582334"/>
                  </a:lnTo>
                  <a:lnTo>
                    <a:pt x="1419132" y="1583709"/>
                  </a:lnTo>
                  <a:lnTo>
                    <a:pt x="1333496" y="1597800"/>
                  </a:lnTo>
                  <a:lnTo>
                    <a:pt x="1223099" y="1609142"/>
                  </a:lnTo>
                  <a:lnTo>
                    <a:pt x="1134024" y="1614641"/>
                  </a:lnTo>
                  <a:lnTo>
                    <a:pt x="1034976" y="1616359"/>
                  </a:lnTo>
                  <a:lnTo>
                    <a:pt x="928361" y="1612922"/>
                  </a:lnTo>
                  <a:lnTo>
                    <a:pt x="872302" y="1608454"/>
                  </a:lnTo>
                  <a:lnTo>
                    <a:pt x="768783" y="1600206"/>
                  </a:lnTo>
                  <a:lnTo>
                    <a:pt x="659073" y="1588177"/>
                  </a:lnTo>
                  <a:lnTo>
                    <a:pt x="615396" y="1578897"/>
                  </a:lnTo>
                  <a:lnTo>
                    <a:pt x="589602" y="1570993"/>
                  </a:lnTo>
                  <a:lnTo>
                    <a:pt x="565872" y="1560682"/>
                  </a:lnTo>
                  <a:lnTo>
                    <a:pt x="543173" y="1547622"/>
                  </a:lnTo>
                  <a:lnTo>
                    <a:pt x="521162" y="1531812"/>
                  </a:lnTo>
                  <a:lnTo>
                    <a:pt x="499495" y="1512566"/>
                  </a:lnTo>
                  <a:lnTo>
                    <a:pt x="466479" y="1476479"/>
                  </a:lnTo>
                  <a:lnTo>
                    <a:pt x="416955" y="1412209"/>
                  </a:lnTo>
                  <a:lnTo>
                    <a:pt x="388066" y="1370967"/>
                  </a:lnTo>
                  <a:lnTo>
                    <a:pt x="333727" y="1291231"/>
                  </a:lnTo>
                  <a:lnTo>
                    <a:pt x="266663" y="1185032"/>
                  </a:lnTo>
                  <a:lnTo>
                    <a:pt x="237086" y="1129011"/>
                  </a:lnTo>
                  <a:lnTo>
                    <a:pt x="229520" y="1108390"/>
                  </a:lnTo>
                  <a:lnTo>
                    <a:pt x="229520" y="1107359"/>
                  </a:lnTo>
                  <a:lnTo>
                    <a:pt x="0" y="945035"/>
                  </a:lnTo>
                  <a:lnTo>
                    <a:pt x="0" y="671412"/>
                  </a:lnTo>
                  <a:lnTo>
                    <a:pt x="27640" y="602827"/>
                  </a:lnTo>
                  <a:lnTo>
                    <a:pt x="66159" y="523091"/>
                  </a:lnTo>
                  <a:lnTo>
                    <a:pt x="96080" y="469820"/>
                  </a:lnTo>
                  <a:lnTo>
                    <a:pt x="129096" y="416892"/>
                  </a:lnTo>
                  <a:lnTo>
                    <a:pt x="165895" y="366370"/>
                  </a:lnTo>
                  <a:lnTo>
                    <a:pt x="206477" y="318254"/>
                  </a:lnTo>
                  <a:lnTo>
                    <a:pt x="249811" y="273919"/>
                  </a:lnTo>
                  <a:lnTo>
                    <a:pt x="273541" y="253985"/>
                  </a:lnTo>
                  <a:lnTo>
                    <a:pt x="296928" y="234738"/>
                  </a:lnTo>
                  <a:lnTo>
                    <a:pt x="341981" y="203119"/>
                  </a:lnTo>
                  <a:lnTo>
                    <a:pt x="385658" y="178374"/>
                  </a:lnTo>
                  <a:lnTo>
                    <a:pt x="427617" y="160502"/>
                  </a:lnTo>
                  <a:lnTo>
                    <a:pt x="467855" y="148129"/>
                  </a:lnTo>
                  <a:lnTo>
                    <a:pt x="506030" y="140568"/>
                  </a:lnTo>
                  <a:lnTo>
                    <a:pt x="542141" y="137818"/>
                  </a:lnTo>
                  <a:lnTo>
                    <a:pt x="575157" y="137818"/>
                  </a:lnTo>
                  <a:lnTo>
                    <a:pt x="620211" y="143661"/>
                  </a:lnTo>
                  <a:lnTo>
                    <a:pt x="668703" y="157065"/>
                  </a:lnTo>
                  <a:lnTo>
                    <a:pt x="716508" y="178717"/>
                  </a:lnTo>
                  <a:lnTo>
                    <a:pt x="722698" y="183185"/>
                  </a:lnTo>
                  <a:lnTo>
                    <a:pt x="734735" y="170469"/>
                  </a:lnTo>
                  <a:lnTo>
                    <a:pt x="795609" y="115823"/>
                  </a:lnTo>
                  <a:lnTo>
                    <a:pt x="825874" y="93827"/>
                  </a:lnTo>
                  <a:lnTo>
                    <a:pt x="858202" y="73549"/>
                  </a:lnTo>
                  <a:lnTo>
                    <a:pt x="891218" y="57052"/>
                  </a:lnTo>
                  <a:lnTo>
                    <a:pt x="907726" y="51553"/>
                  </a:lnTo>
                  <a:lnTo>
                    <a:pt x="942806" y="40211"/>
                  </a:lnTo>
                  <a:lnTo>
                    <a:pt x="1008494" y="19934"/>
                  </a:lnTo>
                  <a:lnTo>
                    <a:pt x="1057674" y="7905"/>
                  </a:lnTo>
                  <a:lnTo>
                    <a:pt x="1110638" y="687"/>
                  </a:ln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/>
          </p:nvSpPr>
          <p:spPr bwMode="auto">
            <a:xfrm>
              <a:off x="1039516" y="2373000"/>
              <a:ext cx="1417279" cy="774656"/>
            </a:xfrm>
            <a:custGeom>
              <a:avLst/>
              <a:gdLst>
                <a:gd name="T0" fmla="*/ 4069 w 4121"/>
                <a:gd name="T1" fmla="*/ 2254 h 2254"/>
                <a:gd name="T2" fmla="*/ 3917 w 4121"/>
                <a:gd name="T3" fmla="*/ 2202 h 2254"/>
                <a:gd name="T4" fmla="*/ 3791 w 4121"/>
                <a:gd name="T5" fmla="*/ 2166 h 2254"/>
                <a:gd name="T6" fmla="*/ 3686 w 4121"/>
                <a:gd name="T7" fmla="*/ 2125 h 2254"/>
                <a:gd name="T8" fmla="*/ 3482 w 4121"/>
                <a:gd name="T9" fmla="*/ 2058 h 2254"/>
                <a:gd name="T10" fmla="*/ 3325 w 4121"/>
                <a:gd name="T11" fmla="*/ 2000 h 2254"/>
                <a:gd name="T12" fmla="*/ 3071 w 4121"/>
                <a:gd name="T13" fmla="*/ 1895 h 2254"/>
                <a:gd name="T14" fmla="*/ 2713 w 4121"/>
                <a:gd name="T15" fmla="*/ 1741 h 2254"/>
                <a:gd name="T16" fmla="*/ 2508 w 4121"/>
                <a:gd name="T17" fmla="*/ 1665 h 2254"/>
                <a:gd name="T18" fmla="*/ 2304 w 4121"/>
                <a:gd name="T19" fmla="*/ 1588 h 2254"/>
                <a:gd name="T20" fmla="*/ 2046 w 4121"/>
                <a:gd name="T21" fmla="*/ 1486 h 2254"/>
                <a:gd name="T22" fmla="*/ 1893 w 4121"/>
                <a:gd name="T23" fmla="*/ 1408 h 2254"/>
                <a:gd name="T24" fmla="*/ 1814 w 4121"/>
                <a:gd name="T25" fmla="*/ 1374 h 2254"/>
                <a:gd name="T26" fmla="*/ 1791 w 4121"/>
                <a:gd name="T27" fmla="*/ 1358 h 2254"/>
                <a:gd name="T28" fmla="*/ 1765 w 4121"/>
                <a:gd name="T29" fmla="*/ 1332 h 2254"/>
                <a:gd name="T30" fmla="*/ 1673 w 4121"/>
                <a:gd name="T31" fmla="*/ 1272 h 2254"/>
                <a:gd name="T32" fmla="*/ 1535 w 4121"/>
                <a:gd name="T33" fmla="*/ 1178 h 2254"/>
                <a:gd name="T34" fmla="*/ 1270 w 4121"/>
                <a:gd name="T35" fmla="*/ 997 h 2254"/>
                <a:gd name="T36" fmla="*/ 1139 w 4121"/>
                <a:gd name="T37" fmla="*/ 887 h 2254"/>
                <a:gd name="T38" fmla="*/ 1024 w 4121"/>
                <a:gd name="T39" fmla="*/ 795 h 2254"/>
                <a:gd name="T40" fmla="*/ 909 w 4121"/>
                <a:gd name="T41" fmla="*/ 701 h 2254"/>
                <a:gd name="T42" fmla="*/ 832 w 4121"/>
                <a:gd name="T43" fmla="*/ 644 h 2254"/>
                <a:gd name="T44" fmla="*/ 717 w 4121"/>
                <a:gd name="T45" fmla="*/ 565 h 2254"/>
                <a:gd name="T46" fmla="*/ 611 w 4121"/>
                <a:gd name="T47" fmla="*/ 484 h 2254"/>
                <a:gd name="T48" fmla="*/ 553 w 4121"/>
                <a:gd name="T49" fmla="*/ 439 h 2254"/>
                <a:gd name="T50" fmla="*/ 461 w 4121"/>
                <a:gd name="T51" fmla="*/ 359 h 2254"/>
                <a:gd name="T52" fmla="*/ 377 w 4121"/>
                <a:gd name="T53" fmla="*/ 301 h 2254"/>
                <a:gd name="T54" fmla="*/ 304 w 4121"/>
                <a:gd name="T55" fmla="*/ 243 h 2254"/>
                <a:gd name="T56" fmla="*/ 179 w 4121"/>
                <a:gd name="T57" fmla="*/ 128 h 2254"/>
                <a:gd name="T58" fmla="*/ 86 w 4121"/>
                <a:gd name="T59" fmla="*/ 46 h 2254"/>
                <a:gd name="T60" fmla="*/ 32 w 4121"/>
                <a:gd name="T61" fmla="*/ 10 h 2254"/>
                <a:gd name="T62" fmla="*/ 0 w 4121"/>
                <a:gd name="T63" fmla="*/ 0 h 2254"/>
                <a:gd name="T64" fmla="*/ 32 w 4121"/>
                <a:gd name="T65" fmla="*/ 10 h 2254"/>
                <a:gd name="T66" fmla="*/ 73 w 4121"/>
                <a:gd name="T67" fmla="*/ 46 h 2254"/>
                <a:gd name="T68" fmla="*/ 179 w 4121"/>
                <a:gd name="T69" fmla="*/ 104 h 2254"/>
                <a:gd name="T70" fmla="*/ 317 w 4121"/>
                <a:gd name="T71" fmla="*/ 193 h 2254"/>
                <a:gd name="T72" fmla="*/ 474 w 4121"/>
                <a:gd name="T73" fmla="*/ 308 h 2254"/>
                <a:gd name="T74" fmla="*/ 896 w 4121"/>
                <a:gd name="T75" fmla="*/ 615 h 2254"/>
                <a:gd name="T76" fmla="*/ 1267 w 4121"/>
                <a:gd name="T77" fmla="*/ 881 h 2254"/>
                <a:gd name="T78" fmla="*/ 1408 w 4121"/>
                <a:gd name="T79" fmla="*/ 973 h 2254"/>
                <a:gd name="T80" fmla="*/ 1466 w 4121"/>
                <a:gd name="T81" fmla="*/ 1021 h 2254"/>
                <a:gd name="T82" fmla="*/ 1503 w 4121"/>
                <a:gd name="T83" fmla="*/ 1044 h 2254"/>
                <a:gd name="T84" fmla="*/ 1561 w 4121"/>
                <a:gd name="T85" fmla="*/ 1076 h 2254"/>
                <a:gd name="T86" fmla="*/ 1699 w 4121"/>
                <a:gd name="T87" fmla="*/ 1169 h 2254"/>
                <a:gd name="T88" fmla="*/ 1791 w 4121"/>
                <a:gd name="T89" fmla="*/ 1230 h 2254"/>
                <a:gd name="T90" fmla="*/ 1817 w 4121"/>
                <a:gd name="T91" fmla="*/ 1256 h 2254"/>
                <a:gd name="T92" fmla="*/ 1836 w 4121"/>
                <a:gd name="T93" fmla="*/ 1272 h 2254"/>
                <a:gd name="T94" fmla="*/ 1919 w 4121"/>
                <a:gd name="T95" fmla="*/ 1306 h 2254"/>
                <a:gd name="T96" fmla="*/ 2207 w 4121"/>
                <a:gd name="T97" fmla="*/ 1447 h 2254"/>
                <a:gd name="T98" fmla="*/ 2495 w 4121"/>
                <a:gd name="T99" fmla="*/ 1562 h 2254"/>
                <a:gd name="T100" fmla="*/ 2809 w 4121"/>
                <a:gd name="T101" fmla="*/ 1678 h 2254"/>
                <a:gd name="T102" fmla="*/ 3071 w 4121"/>
                <a:gd name="T103" fmla="*/ 1793 h 2254"/>
                <a:gd name="T104" fmla="*/ 3129 w 4121"/>
                <a:gd name="T105" fmla="*/ 1814 h 2254"/>
                <a:gd name="T106" fmla="*/ 3168 w 4121"/>
                <a:gd name="T107" fmla="*/ 1822 h 2254"/>
                <a:gd name="T108" fmla="*/ 3225 w 4121"/>
                <a:gd name="T109" fmla="*/ 1843 h 2254"/>
                <a:gd name="T110" fmla="*/ 3320 w 4121"/>
                <a:gd name="T111" fmla="*/ 1886 h 2254"/>
                <a:gd name="T112" fmla="*/ 3378 w 4121"/>
                <a:gd name="T113" fmla="*/ 1895 h 2254"/>
                <a:gd name="T114" fmla="*/ 3600 w 4121"/>
                <a:gd name="T115" fmla="*/ 1979 h 2254"/>
                <a:gd name="T116" fmla="*/ 3775 w 4121"/>
                <a:gd name="T117" fmla="*/ 2036 h 2254"/>
                <a:gd name="T118" fmla="*/ 3930 w 4121"/>
                <a:gd name="T119" fmla="*/ 2094 h 2254"/>
                <a:gd name="T120" fmla="*/ 4019 w 4121"/>
                <a:gd name="T121" fmla="*/ 2125 h 2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1" h="2254">
                  <a:moveTo>
                    <a:pt x="4121" y="2254"/>
                  </a:moveTo>
                  <a:lnTo>
                    <a:pt x="4069" y="2254"/>
                  </a:lnTo>
                  <a:lnTo>
                    <a:pt x="4019" y="2241"/>
                  </a:lnTo>
                  <a:lnTo>
                    <a:pt x="3917" y="2202"/>
                  </a:lnTo>
                  <a:lnTo>
                    <a:pt x="3875" y="2186"/>
                  </a:lnTo>
                  <a:lnTo>
                    <a:pt x="3791" y="2166"/>
                  </a:lnTo>
                  <a:lnTo>
                    <a:pt x="3724" y="2143"/>
                  </a:lnTo>
                  <a:lnTo>
                    <a:pt x="3686" y="2125"/>
                  </a:lnTo>
                  <a:lnTo>
                    <a:pt x="3626" y="2107"/>
                  </a:lnTo>
                  <a:lnTo>
                    <a:pt x="3482" y="2058"/>
                  </a:lnTo>
                  <a:lnTo>
                    <a:pt x="3404" y="2023"/>
                  </a:lnTo>
                  <a:lnTo>
                    <a:pt x="3325" y="2000"/>
                  </a:lnTo>
                  <a:lnTo>
                    <a:pt x="3152" y="1934"/>
                  </a:lnTo>
                  <a:lnTo>
                    <a:pt x="3071" y="1895"/>
                  </a:lnTo>
                  <a:lnTo>
                    <a:pt x="2893" y="1819"/>
                  </a:lnTo>
                  <a:lnTo>
                    <a:pt x="2713" y="1741"/>
                  </a:lnTo>
                  <a:lnTo>
                    <a:pt x="2611" y="1704"/>
                  </a:lnTo>
                  <a:lnTo>
                    <a:pt x="2508" y="1665"/>
                  </a:lnTo>
                  <a:lnTo>
                    <a:pt x="2406" y="1626"/>
                  </a:lnTo>
                  <a:lnTo>
                    <a:pt x="2304" y="1588"/>
                  </a:lnTo>
                  <a:lnTo>
                    <a:pt x="2204" y="1549"/>
                  </a:lnTo>
                  <a:lnTo>
                    <a:pt x="2046" y="1486"/>
                  </a:lnTo>
                  <a:lnTo>
                    <a:pt x="1942" y="1437"/>
                  </a:lnTo>
                  <a:lnTo>
                    <a:pt x="1893" y="1408"/>
                  </a:lnTo>
                  <a:lnTo>
                    <a:pt x="1872" y="1393"/>
                  </a:lnTo>
                  <a:lnTo>
                    <a:pt x="1814" y="1374"/>
                  </a:lnTo>
                  <a:lnTo>
                    <a:pt x="1791" y="1358"/>
                  </a:lnTo>
                  <a:lnTo>
                    <a:pt x="1791" y="1358"/>
                  </a:lnTo>
                  <a:lnTo>
                    <a:pt x="1791" y="1358"/>
                  </a:lnTo>
                  <a:lnTo>
                    <a:pt x="1765" y="1332"/>
                  </a:lnTo>
                  <a:lnTo>
                    <a:pt x="1715" y="1306"/>
                  </a:lnTo>
                  <a:lnTo>
                    <a:pt x="1673" y="1272"/>
                  </a:lnTo>
                  <a:lnTo>
                    <a:pt x="1577" y="1214"/>
                  </a:lnTo>
                  <a:lnTo>
                    <a:pt x="1535" y="1178"/>
                  </a:lnTo>
                  <a:lnTo>
                    <a:pt x="1443" y="1120"/>
                  </a:lnTo>
                  <a:lnTo>
                    <a:pt x="1270" y="997"/>
                  </a:lnTo>
                  <a:lnTo>
                    <a:pt x="1178" y="922"/>
                  </a:lnTo>
                  <a:lnTo>
                    <a:pt x="1139" y="887"/>
                  </a:lnTo>
                  <a:lnTo>
                    <a:pt x="1063" y="829"/>
                  </a:lnTo>
                  <a:lnTo>
                    <a:pt x="1024" y="795"/>
                  </a:lnTo>
                  <a:lnTo>
                    <a:pt x="985" y="759"/>
                  </a:lnTo>
                  <a:lnTo>
                    <a:pt x="909" y="701"/>
                  </a:lnTo>
                  <a:lnTo>
                    <a:pt x="870" y="667"/>
                  </a:lnTo>
                  <a:lnTo>
                    <a:pt x="832" y="644"/>
                  </a:lnTo>
                  <a:lnTo>
                    <a:pt x="755" y="586"/>
                  </a:lnTo>
                  <a:lnTo>
                    <a:pt x="717" y="565"/>
                  </a:lnTo>
                  <a:lnTo>
                    <a:pt x="678" y="541"/>
                  </a:lnTo>
                  <a:lnTo>
                    <a:pt x="611" y="484"/>
                  </a:lnTo>
                  <a:lnTo>
                    <a:pt x="589" y="461"/>
                  </a:lnTo>
                  <a:lnTo>
                    <a:pt x="553" y="439"/>
                  </a:lnTo>
                  <a:lnTo>
                    <a:pt x="495" y="382"/>
                  </a:lnTo>
                  <a:lnTo>
                    <a:pt x="461" y="359"/>
                  </a:lnTo>
                  <a:lnTo>
                    <a:pt x="425" y="340"/>
                  </a:lnTo>
                  <a:lnTo>
                    <a:pt x="377" y="301"/>
                  </a:lnTo>
                  <a:lnTo>
                    <a:pt x="359" y="282"/>
                  </a:lnTo>
                  <a:lnTo>
                    <a:pt x="304" y="243"/>
                  </a:lnTo>
                  <a:lnTo>
                    <a:pt x="217" y="167"/>
                  </a:lnTo>
                  <a:lnTo>
                    <a:pt x="179" y="128"/>
                  </a:lnTo>
                  <a:lnTo>
                    <a:pt x="144" y="94"/>
                  </a:lnTo>
                  <a:lnTo>
                    <a:pt x="86" y="46"/>
                  </a:lnTo>
                  <a:lnTo>
                    <a:pt x="50" y="26"/>
                  </a:lnTo>
                  <a:lnTo>
                    <a:pt x="32" y="10"/>
                  </a:ln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2" y="10"/>
                  </a:lnTo>
                  <a:lnTo>
                    <a:pt x="50" y="26"/>
                  </a:lnTo>
                  <a:lnTo>
                    <a:pt x="73" y="46"/>
                  </a:lnTo>
                  <a:lnTo>
                    <a:pt x="141" y="84"/>
                  </a:lnTo>
                  <a:lnTo>
                    <a:pt x="179" y="104"/>
                  </a:lnTo>
                  <a:lnTo>
                    <a:pt x="220" y="125"/>
                  </a:lnTo>
                  <a:lnTo>
                    <a:pt x="317" y="193"/>
                  </a:lnTo>
                  <a:lnTo>
                    <a:pt x="359" y="230"/>
                  </a:lnTo>
                  <a:lnTo>
                    <a:pt x="474" y="308"/>
                  </a:lnTo>
                  <a:lnTo>
                    <a:pt x="613" y="410"/>
                  </a:lnTo>
                  <a:lnTo>
                    <a:pt x="896" y="615"/>
                  </a:lnTo>
                  <a:lnTo>
                    <a:pt x="1228" y="845"/>
                  </a:lnTo>
                  <a:lnTo>
                    <a:pt x="1267" y="881"/>
                  </a:lnTo>
                  <a:lnTo>
                    <a:pt x="1354" y="939"/>
                  </a:lnTo>
                  <a:lnTo>
                    <a:pt x="1408" y="973"/>
                  </a:lnTo>
                  <a:lnTo>
                    <a:pt x="1427" y="992"/>
                  </a:lnTo>
                  <a:lnTo>
                    <a:pt x="1466" y="1021"/>
                  </a:lnTo>
                  <a:lnTo>
                    <a:pt x="1485" y="1025"/>
                  </a:lnTo>
                  <a:lnTo>
                    <a:pt x="1503" y="1044"/>
                  </a:lnTo>
                  <a:lnTo>
                    <a:pt x="1542" y="1073"/>
                  </a:lnTo>
                  <a:lnTo>
                    <a:pt x="1561" y="1076"/>
                  </a:lnTo>
                  <a:lnTo>
                    <a:pt x="1603" y="1112"/>
                  </a:lnTo>
                  <a:lnTo>
                    <a:pt x="1699" y="1169"/>
                  </a:lnTo>
                  <a:lnTo>
                    <a:pt x="1741" y="1204"/>
                  </a:lnTo>
                  <a:lnTo>
                    <a:pt x="1791" y="1230"/>
                  </a:lnTo>
                  <a:lnTo>
                    <a:pt x="1817" y="1256"/>
                  </a:lnTo>
                  <a:lnTo>
                    <a:pt x="1817" y="1256"/>
                  </a:lnTo>
                  <a:lnTo>
                    <a:pt x="1817" y="1256"/>
                  </a:lnTo>
                  <a:lnTo>
                    <a:pt x="1836" y="1272"/>
                  </a:lnTo>
                  <a:lnTo>
                    <a:pt x="1885" y="1290"/>
                  </a:lnTo>
                  <a:lnTo>
                    <a:pt x="1919" y="1306"/>
                  </a:lnTo>
                  <a:lnTo>
                    <a:pt x="2016" y="1361"/>
                  </a:lnTo>
                  <a:lnTo>
                    <a:pt x="2207" y="1447"/>
                  </a:lnTo>
                  <a:lnTo>
                    <a:pt x="2304" y="1486"/>
                  </a:lnTo>
                  <a:lnTo>
                    <a:pt x="2495" y="1562"/>
                  </a:lnTo>
                  <a:lnTo>
                    <a:pt x="2713" y="1639"/>
                  </a:lnTo>
                  <a:lnTo>
                    <a:pt x="2809" y="1678"/>
                  </a:lnTo>
                  <a:lnTo>
                    <a:pt x="2992" y="1754"/>
                  </a:lnTo>
                  <a:lnTo>
                    <a:pt x="3071" y="1793"/>
                  </a:lnTo>
                  <a:lnTo>
                    <a:pt x="3090" y="1796"/>
                  </a:lnTo>
                  <a:lnTo>
                    <a:pt x="3129" y="1814"/>
                  </a:lnTo>
                  <a:lnTo>
                    <a:pt x="3148" y="1819"/>
                  </a:lnTo>
                  <a:lnTo>
                    <a:pt x="3168" y="1822"/>
                  </a:lnTo>
                  <a:lnTo>
                    <a:pt x="3205" y="1840"/>
                  </a:lnTo>
                  <a:lnTo>
                    <a:pt x="3225" y="1843"/>
                  </a:lnTo>
                  <a:lnTo>
                    <a:pt x="3263" y="1863"/>
                  </a:lnTo>
                  <a:lnTo>
                    <a:pt x="3320" y="1886"/>
                  </a:lnTo>
                  <a:lnTo>
                    <a:pt x="3359" y="1894"/>
                  </a:lnTo>
                  <a:lnTo>
                    <a:pt x="3378" y="1895"/>
                  </a:lnTo>
                  <a:lnTo>
                    <a:pt x="3456" y="1930"/>
                  </a:lnTo>
                  <a:lnTo>
                    <a:pt x="3600" y="1979"/>
                  </a:lnTo>
                  <a:lnTo>
                    <a:pt x="3660" y="1997"/>
                  </a:lnTo>
                  <a:lnTo>
                    <a:pt x="3775" y="2036"/>
                  </a:lnTo>
                  <a:lnTo>
                    <a:pt x="3891" y="2074"/>
                  </a:lnTo>
                  <a:lnTo>
                    <a:pt x="3930" y="2094"/>
                  </a:lnTo>
                  <a:lnTo>
                    <a:pt x="3996" y="2123"/>
                  </a:lnTo>
                  <a:lnTo>
                    <a:pt x="4019" y="2125"/>
                  </a:lnTo>
                  <a:lnTo>
                    <a:pt x="4121" y="2254"/>
                  </a:lnTo>
                  <a:close/>
                </a:path>
              </a:pathLst>
            </a:custGeom>
            <a:solidFill>
              <a:srgbClr val="E6A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0"/>
            <p:cNvSpPr>
              <a:spLocks/>
            </p:cNvSpPr>
            <p:nvPr/>
          </p:nvSpPr>
          <p:spPr bwMode="auto">
            <a:xfrm>
              <a:off x="934304" y="2883592"/>
              <a:ext cx="1100609" cy="466238"/>
            </a:xfrm>
            <a:custGeom>
              <a:avLst/>
              <a:gdLst>
                <a:gd name="T0" fmla="*/ 2995 w 3201"/>
                <a:gd name="T1" fmla="*/ 1357 h 1357"/>
                <a:gd name="T2" fmla="*/ 2764 w 3201"/>
                <a:gd name="T3" fmla="*/ 1305 h 1357"/>
                <a:gd name="T4" fmla="*/ 2646 w 3201"/>
                <a:gd name="T5" fmla="*/ 1296 h 1357"/>
                <a:gd name="T6" fmla="*/ 2510 w 3201"/>
                <a:gd name="T7" fmla="*/ 1279 h 1357"/>
                <a:gd name="T8" fmla="*/ 2407 w 3201"/>
                <a:gd name="T9" fmla="*/ 1279 h 1357"/>
                <a:gd name="T10" fmla="*/ 2212 w 3201"/>
                <a:gd name="T11" fmla="*/ 1276 h 1357"/>
                <a:gd name="T12" fmla="*/ 2036 w 3201"/>
                <a:gd name="T13" fmla="*/ 1239 h 1357"/>
                <a:gd name="T14" fmla="*/ 1843 w 3201"/>
                <a:gd name="T15" fmla="*/ 1177 h 1357"/>
                <a:gd name="T16" fmla="*/ 1690 w 3201"/>
                <a:gd name="T17" fmla="*/ 1100 h 1357"/>
                <a:gd name="T18" fmla="*/ 1536 w 3201"/>
                <a:gd name="T19" fmla="*/ 1024 h 1357"/>
                <a:gd name="T20" fmla="*/ 1428 w 3201"/>
                <a:gd name="T21" fmla="*/ 966 h 1357"/>
                <a:gd name="T22" fmla="*/ 1350 w 3201"/>
                <a:gd name="T23" fmla="*/ 912 h 1357"/>
                <a:gd name="T24" fmla="*/ 1235 w 3201"/>
                <a:gd name="T25" fmla="*/ 828 h 1357"/>
                <a:gd name="T26" fmla="*/ 1140 w 3201"/>
                <a:gd name="T27" fmla="*/ 773 h 1357"/>
                <a:gd name="T28" fmla="*/ 986 w 3201"/>
                <a:gd name="T29" fmla="*/ 668 h 1357"/>
                <a:gd name="T30" fmla="*/ 717 w 3201"/>
                <a:gd name="T31" fmla="*/ 485 h 1357"/>
                <a:gd name="T32" fmla="*/ 371 w 3201"/>
                <a:gd name="T33" fmla="*/ 259 h 1357"/>
                <a:gd name="T34" fmla="*/ 180 w 3201"/>
                <a:gd name="T35" fmla="*/ 127 h 1357"/>
                <a:gd name="T36" fmla="*/ 250 w 3201"/>
                <a:gd name="T37" fmla="*/ 144 h 1357"/>
                <a:gd name="T38" fmla="*/ 173 w 3201"/>
                <a:gd name="T39" fmla="*/ 92 h 1357"/>
                <a:gd name="T40" fmla="*/ 104 w 3201"/>
                <a:gd name="T41" fmla="*/ 51 h 1357"/>
                <a:gd name="T42" fmla="*/ 0 w 3201"/>
                <a:gd name="T43" fmla="*/ 0 h 1357"/>
                <a:gd name="T44" fmla="*/ 78 w 3201"/>
                <a:gd name="T45" fmla="*/ 25 h 1357"/>
                <a:gd name="T46" fmla="*/ 173 w 3201"/>
                <a:gd name="T47" fmla="*/ 53 h 1357"/>
                <a:gd name="T48" fmla="*/ 250 w 3201"/>
                <a:gd name="T49" fmla="*/ 79 h 1357"/>
                <a:gd name="T50" fmla="*/ 384 w 3201"/>
                <a:gd name="T51" fmla="*/ 153 h 1357"/>
                <a:gd name="T52" fmla="*/ 461 w 3201"/>
                <a:gd name="T53" fmla="*/ 205 h 1357"/>
                <a:gd name="T54" fmla="*/ 654 w 3201"/>
                <a:gd name="T55" fmla="*/ 300 h 1357"/>
                <a:gd name="T56" fmla="*/ 806 w 3201"/>
                <a:gd name="T57" fmla="*/ 403 h 1357"/>
                <a:gd name="T58" fmla="*/ 1204 w 3201"/>
                <a:gd name="T59" fmla="*/ 665 h 1357"/>
                <a:gd name="T60" fmla="*/ 1358 w 3201"/>
                <a:gd name="T61" fmla="*/ 768 h 1357"/>
                <a:gd name="T62" fmla="*/ 1434 w 3201"/>
                <a:gd name="T63" fmla="*/ 818 h 1357"/>
                <a:gd name="T64" fmla="*/ 1664 w 3201"/>
                <a:gd name="T65" fmla="*/ 946 h 1357"/>
                <a:gd name="T66" fmla="*/ 1793 w 3201"/>
                <a:gd name="T67" fmla="*/ 1024 h 1357"/>
                <a:gd name="T68" fmla="*/ 1947 w 3201"/>
                <a:gd name="T69" fmla="*/ 1100 h 1357"/>
                <a:gd name="T70" fmla="*/ 2086 w 3201"/>
                <a:gd name="T71" fmla="*/ 1168 h 1357"/>
                <a:gd name="T72" fmla="*/ 2222 w 3201"/>
                <a:gd name="T73" fmla="*/ 1211 h 1357"/>
                <a:gd name="T74" fmla="*/ 2356 w 3201"/>
                <a:gd name="T75" fmla="*/ 1228 h 1357"/>
                <a:gd name="T76" fmla="*/ 2534 w 3201"/>
                <a:gd name="T77" fmla="*/ 1228 h 1357"/>
                <a:gd name="T78" fmla="*/ 2554 w 3201"/>
                <a:gd name="T79" fmla="*/ 1231 h 1357"/>
                <a:gd name="T80" fmla="*/ 2688 w 3201"/>
                <a:gd name="T81" fmla="*/ 1254 h 1357"/>
                <a:gd name="T82" fmla="*/ 2806 w 3201"/>
                <a:gd name="T83" fmla="*/ 1276 h 1357"/>
                <a:gd name="T84" fmla="*/ 3047 w 3201"/>
                <a:gd name="T85" fmla="*/ 1331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01" h="1357">
                  <a:moveTo>
                    <a:pt x="3201" y="1357"/>
                  </a:moveTo>
                  <a:lnTo>
                    <a:pt x="3099" y="1357"/>
                  </a:lnTo>
                  <a:lnTo>
                    <a:pt x="2995" y="1357"/>
                  </a:lnTo>
                  <a:lnTo>
                    <a:pt x="2893" y="1357"/>
                  </a:lnTo>
                  <a:lnTo>
                    <a:pt x="2816" y="1305"/>
                  </a:lnTo>
                  <a:lnTo>
                    <a:pt x="2764" y="1305"/>
                  </a:lnTo>
                  <a:lnTo>
                    <a:pt x="2714" y="1305"/>
                  </a:lnTo>
                  <a:lnTo>
                    <a:pt x="2695" y="1305"/>
                  </a:lnTo>
                  <a:lnTo>
                    <a:pt x="2646" y="1296"/>
                  </a:lnTo>
                  <a:lnTo>
                    <a:pt x="2612" y="1279"/>
                  </a:lnTo>
                  <a:lnTo>
                    <a:pt x="2560" y="1279"/>
                  </a:lnTo>
                  <a:lnTo>
                    <a:pt x="2510" y="1279"/>
                  </a:lnTo>
                  <a:lnTo>
                    <a:pt x="2458" y="1279"/>
                  </a:lnTo>
                  <a:lnTo>
                    <a:pt x="2407" y="1279"/>
                  </a:lnTo>
                  <a:lnTo>
                    <a:pt x="2407" y="1279"/>
                  </a:lnTo>
                  <a:lnTo>
                    <a:pt x="2330" y="1279"/>
                  </a:lnTo>
                  <a:lnTo>
                    <a:pt x="2253" y="1279"/>
                  </a:lnTo>
                  <a:lnTo>
                    <a:pt x="2212" y="1276"/>
                  </a:lnTo>
                  <a:lnTo>
                    <a:pt x="2115" y="1257"/>
                  </a:lnTo>
                  <a:lnTo>
                    <a:pt x="2073" y="1254"/>
                  </a:lnTo>
                  <a:lnTo>
                    <a:pt x="2036" y="1239"/>
                  </a:lnTo>
                  <a:lnTo>
                    <a:pt x="1949" y="1218"/>
                  </a:lnTo>
                  <a:lnTo>
                    <a:pt x="1895" y="1203"/>
                  </a:lnTo>
                  <a:lnTo>
                    <a:pt x="1843" y="1177"/>
                  </a:lnTo>
                  <a:lnTo>
                    <a:pt x="1793" y="1152"/>
                  </a:lnTo>
                  <a:lnTo>
                    <a:pt x="1741" y="1126"/>
                  </a:lnTo>
                  <a:lnTo>
                    <a:pt x="1690" y="1100"/>
                  </a:lnTo>
                  <a:lnTo>
                    <a:pt x="1638" y="1074"/>
                  </a:lnTo>
                  <a:lnTo>
                    <a:pt x="1588" y="1048"/>
                  </a:lnTo>
                  <a:lnTo>
                    <a:pt x="1536" y="1024"/>
                  </a:lnTo>
                  <a:lnTo>
                    <a:pt x="1486" y="998"/>
                  </a:lnTo>
                  <a:lnTo>
                    <a:pt x="1466" y="995"/>
                  </a:lnTo>
                  <a:lnTo>
                    <a:pt x="1428" y="966"/>
                  </a:lnTo>
                  <a:lnTo>
                    <a:pt x="1408" y="946"/>
                  </a:lnTo>
                  <a:lnTo>
                    <a:pt x="1389" y="930"/>
                  </a:lnTo>
                  <a:lnTo>
                    <a:pt x="1350" y="912"/>
                  </a:lnTo>
                  <a:lnTo>
                    <a:pt x="1332" y="896"/>
                  </a:lnTo>
                  <a:lnTo>
                    <a:pt x="1255" y="844"/>
                  </a:lnTo>
                  <a:lnTo>
                    <a:pt x="1235" y="828"/>
                  </a:lnTo>
                  <a:lnTo>
                    <a:pt x="1198" y="809"/>
                  </a:lnTo>
                  <a:lnTo>
                    <a:pt x="1178" y="794"/>
                  </a:lnTo>
                  <a:lnTo>
                    <a:pt x="1140" y="773"/>
                  </a:lnTo>
                  <a:lnTo>
                    <a:pt x="1063" y="726"/>
                  </a:lnTo>
                  <a:lnTo>
                    <a:pt x="1025" y="691"/>
                  </a:lnTo>
                  <a:lnTo>
                    <a:pt x="986" y="668"/>
                  </a:lnTo>
                  <a:lnTo>
                    <a:pt x="910" y="611"/>
                  </a:lnTo>
                  <a:lnTo>
                    <a:pt x="871" y="588"/>
                  </a:lnTo>
                  <a:lnTo>
                    <a:pt x="717" y="485"/>
                  </a:lnTo>
                  <a:lnTo>
                    <a:pt x="564" y="383"/>
                  </a:lnTo>
                  <a:lnTo>
                    <a:pt x="410" y="281"/>
                  </a:lnTo>
                  <a:lnTo>
                    <a:pt x="371" y="259"/>
                  </a:lnTo>
                  <a:lnTo>
                    <a:pt x="295" y="202"/>
                  </a:lnTo>
                  <a:lnTo>
                    <a:pt x="256" y="179"/>
                  </a:lnTo>
                  <a:lnTo>
                    <a:pt x="180" y="127"/>
                  </a:lnTo>
                  <a:lnTo>
                    <a:pt x="308" y="179"/>
                  </a:lnTo>
                  <a:lnTo>
                    <a:pt x="288" y="163"/>
                  </a:lnTo>
                  <a:lnTo>
                    <a:pt x="250" y="144"/>
                  </a:lnTo>
                  <a:lnTo>
                    <a:pt x="230" y="127"/>
                  </a:lnTo>
                  <a:lnTo>
                    <a:pt x="212" y="111"/>
                  </a:lnTo>
                  <a:lnTo>
                    <a:pt x="173" y="92"/>
                  </a:lnTo>
                  <a:lnTo>
                    <a:pt x="154" y="76"/>
                  </a:lnTo>
                  <a:lnTo>
                    <a:pt x="128" y="51"/>
                  </a:lnTo>
                  <a:lnTo>
                    <a:pt x="104" y="51"/>
                  </a:lnTo>
                  <a:lnTo>
                    <a:pt x="104" y="51"/>
                  </a:lnTo>
                  <a:lnTo>
                    <a:pt x="104" y="51"/>
                  </a:lnTo>
                  <a:lnTo>
                    <a:pt x="0" y="0"/>
                  </a:lnTo>
                  <a:lnTo>
                    <a:pt x="78" y="25"/>
                  </a:lnTo>
                  <a:lnTo>
                    <a:pt x="78" y="25"/>
                  </a:lnTo>
                  <a:lnTo>
                    <a:pt x="78" y="25"/>
                  </a:lnTo>
                  <a:lnTo>
                    <a:pt x="104" y="25"/>
                  </a:lnTo>
                  <a:lnTo>
                    <a:pt x="154" y="51"/>
                  </a:lnTo>
                  <a:lnTo>
                    <a:pt x="173" y="53"/>
                  </a:lnTo>
                  <a:lnTo>
                    <a:pt x="212" y="74"/>
                  </a:lnTo>
                  <a:lnTo>
                    <a:pt x="230" y="76"/>
                  </a:lnTo>
                  <a:lnTo>
                    <a:pt x="250" y="79"/>
                  </a:lnTo>
                  <a:lnTo>
                    <a:pt x="288" y="98"/>
                  </a:lnTo>
                  <a:lnTo>
                    <a:pt x="308" y="102"/>
                  </a:lnTo>
                  <a:lnTo>
                    <a:pt x="384" y="153"/>
                  </a:lnTo>
                  <a:lnTo>
                    <a:pt x="403" y="169"/>
                  </a:lnTo>
                  <a:lnTo>
                    <a:pt x="442" y="189"/>
                  </a:lnTo>
                  <a:lnTo>
                    <a:pt x="461" y="205"/>
                  </a:lnTo>
                  <a:lnTo>
                    <a:pt x="538" y="242"/>
                  </a:lnTo>
                  <a:lnTo>
                    <a:pt x="615" y="281"/>
                  </a:lnTo>
                  <a:lnTo>
                    <a:pt x="654" y="300"/>
                  </a:lnTo>
                  <a:lnTo>
                    <a:pt x="730" y="349"/>
                  </a:lnTo>
                  <a:lnTo>
                    <a:pt x="769" y="383"/>
                  </a:lnTo>
                  <a:lnTo>
                    <a:pt x="806" y="403"/>
                  </a:lnTo>
                  <a:lnTo>
                    <a:pt x="884" y="451"/>
                  </a:lnTo>
                  <a:lnTo>
                    <a:pt x="921" y="485"/>
                  </a:lnTo>
                  <a:lnTo>
                    <a:pt x="1204" y="665"/>
                  </a:lnTo>
                  <a:lnTo>
                    <a:pt x="1242" y="684"/>
                  </a:lnTo>
                  <a:lnTo>
                    <a:pt x="1319" y="732"/>
                  </a:lnTo>
                  <a:lnTo>
                    <a:pt x="1358" y="768"/>
                  </a:lnTo>
                  <a:lnTo>
                    <a:pt x="1376" y="783"/>
                  </a:lnTo>
                  <a:lnTo>
                    <a:pt x="1415" y="802"/>
                  </a:lnTo>
                  <a:lnTo>
                    <a:pt x="1434" y="818"/>
                  </a:lnTo>
                  <a:lnTo>
                    <a:pt x="1510" y="870"/>
                  </a:lnTo>
                  <a:lnTo>
                    <a:pt x="1588" y="909"/>
                  </a:lnTo>
                  <a:lnTo>
                    <a:pt x="1664" y="946"/>
                  </a:lnTo>
                  <a:lnTo>
                    <a:pt x="1690" y="972"/>
                  </a:lnTo>
                  <a:lnTo>
                    <a:pt x="1741" y="998"/>
                  </a:lnTo>
                  <a:lnTo>
                    <a:pt x="1793" y="1024"/>
                  </a:lnTo>
                  <a:lnTo>
                    <a:pt x="1843" y="1048"/>
                  </a:lnTo>
                  <a:lnTo>
                    <a:pt x="1895" y="1074"/>
                  </a:lnTo>
                  <a:lnTo>
                    <a:pt x="1947" y="1100"/>
                  </a:lnTo>
                  <a:lnTo>
                    <a:pt x="1997" y="1126"/>
                  </a:lnTo>
                  <a:lnTo>
                    <a:pt x="2049" y="1152"/>
                  </a:lnTo>
                  <a:lnTo>
                    <a:pt x="2086" y="1168"/>
                  </a:lnTo>
                  <a:lnTo>
                    <a:pt x="2164" y="1187"/>
                  </a:lnTo>
                  <a:lnTo>
                    <a:pt x="2201" y="1203"/>
                  </a:lnTo>
                  <a:lnTo>
                    <a:pt x="2222" y="1211"/>
                  </a:lnTo>
                  <a:lnTo>
                    <a:pt x="2259" y="1223"/>
                  </a:lnTo>
                  <a:lnTo>
                    <a:pt x="2317" y="1228"/>
                  </a:lnTo>
                  <a:lnTo>
                    <a:pt x="2356" y="1228"/>
                  </a:lnTo>
                  <a:lnTo>
                    <a:pt x="2407" y="1228"/>
                  </a:lnTo>
                  <a:lnTo>
                    <a:pt x="2458" y="1228"/>
                  </a:lnTo>
                  <a:lnTo>
                    <a:pt x="2534" y="1228"/>
                  </a:lnTo>
                  <a:lnTo>
                    <a:pt x="2534" y="1228"/>
                  </a:lnTo>
                  <a:lnTo>
                    <a:pt x="2534" y="1228"/>
                  </a:lnTo>
                  <a:lnTo>
                    <a:pt x="2554" y="1231"/>
                  </a:lnTo>
                  <a:lnTo>
                    <a:pt x="2602" y="1250"/>
                  </a:lnTo>
                  <a:lnTo>
                    <a:pt x="2638" y="1254"/>
                  </a:lnTo>
                  <a:lnTo>
                    <a:pt x="2688" y="1254"/>
                  </a:lnTo>
                  <a:lnTo>
                    <a:pt x="2740" y="1254"/>
                  </a:lnTo>
                  <a:lnTo>
                    <a:pt x="2759" y="1257"/>
                  </a:lnTo>
                  <a:lnTo>
                    <a:pt x="2806" y="1276"/>
                  </a:lnTo>
                  <a:lnTo>
                    <a:pt x="2842" y="1279"/>
                  </a:lnTo>
                  <a:lnTo>
                    <a:pt x="2944" y="1305"/>
                  </a:lnTo>
                  <a:lnTo>
                    <a:pt x="3047" y="1331"/>
                  </a:lnTo>
                  <a:lnTo>
                    <a:pt x="3149" y="1357"/>
                  </a:lnTo>
                  <a:lnTo>
                    <a:pt x="3201" y="1357"/>
                  </a:lnTo>
                  <a:close/>
                </a:path>
              </a:pathLst>
            </a:custGeom>
            <a:solidFill>
              <a:srgbClr val="E6A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21"/>
            <p:cNvSpPr>
              <a:spLocks/>
            </p:cNvSpPr>
            <p:nvPr/>
          </p:nvSpPr>
          <p:spPr bwMode="auto">
            <a:xfrm>
              <a:off x="837343" y="3252869"/>
              <a:ext cx="590017" cy="167103"/>
            </a:xfrm>
            <a:custGeom>
              <a:avLst/>
              <a:gdLst>
                <a:gd name="T0" fmla="*/ 1715 w 1715"/>
                <a:gd name="T1" fmla="*/ 487 h 487"/>
                <a:gd name="T2" fmla="*/ 1619 w 1715"/>
                <a:gd name="T3" fmla="*/ 487 h 487"/>
                <a:gd name="T4" fmla="*/ 1561 w 1715"/>
                <a:gd name="T5" fmla="*/ 461 h 487"/>
                <a:gd name="T6" fmla="*/ 1482 w 1715"/>
                <a:gd name="T7" fmla="*/ 440 h 487"/>
                <a:gd name="T8" fmla="*/ 1424 w 1715"/>
                <a:gd name="T9" fmla="*/ 432 h 487"/>
                <a:gd name="T10" fmla="*/ 1331 w 1715"/>
                <a:gd name="T11" fmla="*/ 411 h 487"/>
                <a:gd name="T12" fmla="*/ 1273 w 1715"/>
                <a:gd name="T13" fmla="*/ 401 h 487"/>
                <a:gd name="T14" fmla="*/ 1178 w 1715"/>
                <a:gd name="T15" fmla="*/ 359 h 487"/>
                <a:gd name="T16" fmla="*/ 1063 w 1715"/>
                <a:gd name="T17" fmla="*/ 324 h 487"/>
                <a:gd name="T18" fmla="*/ 985 w 1715"/>
                <a:gd name="T19" fmla="*/ 291 h 487"/>
                <a:gd name="T20" fmla="*/ 870 w 1715"/>
                <a:gd name="T21" fmla="*/ 257 h 487"/>
                <a:gd name="T22" fmla="*/ 812 w 1715"/>
                <a:gd name="T23" fmla="*/ 234 h 487"/>
                <a:gd name="T24" fmla="*/ 775 w 1715"/>
                <a:gd name="T25" fmla="*/ 228 h 487"/>
                <a:gd name="T26" fmla="*/ 717 w 1715"/>
                <a:gd name="T27" fmla="*/ 205 h 487"/>
                <a:gd name="T28" fmla="*/ 681 w 1715"/>
                <a:gd name="T29" fmla="*/ 196 h 487"/>
                <a:gd name="T30" fmla="*/ 662 w 1715"/>
                <a:gd name="T31" fmla="*/ 180 h 487"/>
                <a:gd name="T32" fmla="*/ 641 w 1715"/>
                <a:gd name="T33" fmla="*/ 163 h 487"/>
                <a:gd name="T34" fmla="*/ 615 w 1715"/>
                <a:gd name="T35" fmla="*/ 154 h 487"/>
                <a:gd name="T36" fmla="*/ 563 w 1715"/>
                <a:gd name="T37" fmla="*/ 154 h 487"/>
                <a:gd name="T38" fmla="*/ 505 w 1715"/>
                <a:gd name="T39" fmla="*/ 131 h 487"/>
                <a:gd name="T40" fmla="*/ 467 w 1715"/>
                <a:gd name="T41" fmla="*/ 126 h 487"/>
                <a:gd name="T42" fmla="*/ 409 w 1715"/>
                <a:gd name="T43" fmla="*/ 103 h 487"/>
                <a:gd name="T44" fmla="*/ 351 w 1715"/>
                <a:gd name="T45" fmla="*/ 94 h 487"/>
                <a:gd name="T46" fmla="*/ 314 w 1715"/>
                <a:gd name="T47" fmla="*/ 78 h 487"/>
                <a:gd name="T48" fmla="*/ 256 w 1715"/>
                <a:gd name="T49" fmla="*/ 52 h 487"/>
                <a:gd name="T50" fmla="*/ 173 w 1715"/>
                <a:gd name="T51" fmla="*/ 29 h 487"/>
                <a:gd name="T52" fmla="*/ 134 w 1715"/>
                <a:gd name="T53" fmla="*/ 26 h 487"/>
                <a:gd name="T54" fmla="*/ 76 w 1715"/>
                <a:gd name="T55" fmla="*/ 0 h 487"/>
                <a:gd name="T56" fmla="*/ 26 w 1715"/>
                <a:gd name="T57" fmla="*/ 0 h 487"/>
                <a:gd name="T58" fmla="*/ 179 w 1715"/>
                <a:gd name="T59" fmla="*/ 0 h 487"/>
                <a:gd name="T60" fmla="*/ 281 w 1715"/>
                <a:gd name="T61" fmla="*/ 0 h 487"/>
                <a:gd name="T62" fmla="*/ 435 w 1715"/>
                <a:gd name="T63" fmla="*/ 0 h 487"/>
                <a:gd name="T64" fmla="*/ 493 w 1715"/>
                <a:gd name="T65" fmla="*/ 10 h 487"/>
                <a:gd name="T66" fmla="*/ 563 w 1715"/>
                <a:gd name="T67" fmla="*/ 26 h 487"/>
                <a:gd name="T68" fmla="*/ 634 w 1715"/>
                <a:gd name="T69" fmla="*/ 29 h 487"/>
                <a:gd name="T70" fmla="*/ 691 w 1715"/>
                <a:gd name="T71" fmla="*/ 52 h 487"/>
                <a:gd name="T72" fmla="*/ 749 w 1715"/>
                <a:gd name="T73" fmla="*/ 74 h 487"/>
                <a:gd name="T74" fmla="*/ 783 w 1715"/>
                <a:gd name="T75" fmla="*/ 78 h 487"/>
                <a:gd name="T76" fmla="*/ 819 w 1715"/>
                <a:gd name="T77" fmla="*/ 103 h 487"/>
                <a:gd name="T78" fmla="*/ 819 w 1715"/>
                <a:gd name="T79" fmla="*/ 103 h 487"/>
                <a:gd name="T80" fmla="*/ 864 w 1715"/>
                <a:gd name="T81" fmla="*/ 107 h 487"/>
                <a:gd name="T82" fmla="*/ 922 w 1715"/>
                <a:gd name="T83" fmla="*/ 129 h 487"/>
                <a:gd name="T84" fmla="*/ 1018 w 1715"/>
                <a:gd name="T85" fmla="*/ 170 h 487"/>
                <a:gd name="T86" fmla="*/ 1076 w 1715"/>
                <a:gd name="T87" fmla="*/ 180 h 487"/>
                <a:gd name="T88" fmla="*/ 1191 w 1715"/>
                <a:gd name="T89" fmla="*/ 215 h 487"/>
                <a:gd name="T90" fmla="*/ 1267 w 1715"/>
                <a:gd name="T91" fmla="*/ 247 h 487"/>
                <a:gd name="T92" fmla="*/ 1382 w 1715"/>
                <a:gd name="T93" fmla="*/ 283 h 487"/>
                <a:gd name="T94" fmla="*/ 1475 w 1715"/>
                <a:gd name="T95" fmla="*/ 317 h 487"/>
                <a:gd name="T96" fmla="*/ 1545 w 1715"/>
                <a:gd name="T97" fmla="*/ 349 h 487"/>
                <a:gd name="T98" fmla="*/ 1613 w 1715"/>
                <a:gd name="T99" fmla="*/ 385 h 487"/>
                <a:gd name="T100" fmla="*/ 1670 w 1715"/>
                <a:gd name="T101" fmla="*/ 406 h 487"/>
                <a:gd name="T102" fmla="*/ 1682 w 1715"/>
                <a:gd name="T103" fmla="*/ 428 h 487"/>
                <a:gd name="T104" fmla="*/ 1696 w 1715"/>
                <a:gd name="T105" fmla="*/ 471 h 487"/>
                <a:gd name="T106" fmla="*/ 1715 w 1715"/>
                <a:gd name="T10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15" h="487">
                  <a:moveTo>
                    <a:pt x="1715" y="487"/>
                  </a:moveTo>
                  <a:lnTo>
                    <a:pt x="1715" y="487"/>
                  </a:lnTo>
                  <a:lnTo>
                    <a:pt x="1639" y="487"/>
                  </a:lnTo>
                  <a:lnTo>
                    <a:pt x="1619" y="487"/>
                  </a:lnTo>
                  <a:lnTo>
                    <a:pt x="1581" y="477"/>
                  </a:lnTo>
                  <a:lnTo>
                    <a:pt x="1561" y="461"/>
                  </a:lnTo>
                  <a:lnTo>
                    <a:pt x="1539" y="458"/>
                  </a:lnTo>
                  <a:lnTo>
                    <a:pt x="1482" y="440"/>
                  </a:lnTo>
                  <a:lnTo>
                    <a:pt x="1459" y="435"/>
                  </a:lnTo>
                  <a:lnTo>
                    <a:pt x="1424" y="432"/>
                  </a:lnTo>
                  <a:lnTo>
                    <a:pt x="1367" y="414"/>
                  </a:lnTo>
                  <a:lnTo>
                    <a:pt x="1331" y="411"/>
                  </a:lnTo>
                  <a:lnTo>
                    <a:pt x="1312" y="409"/>
                  </a:lnTo>
                  <a:lnTo>
                    <a:pt x="1273" y="401"/>
                  </a:lnTo>
                  <a:lnTo>
                    <a:pt x="1215" y="378"/>
                  </a:lnTo>
                  <a:lnTo>
                    <a:pt x="1178" y="359"/>
                  </a:lnTo>
                  <a:lnTo>
                    <a:pt x="1139" y="343"/>
                  </a:lnTo>
                  <a:lnTo>
                    <a:pt x="1063" y="324"/>
                  </a:lnTo>
                  <a:lnTo>
                    <a:pt x="1024" y="309"/>
                  </a:lnTo>
                  <a:lnTo>
                    <a:pt x="985" y="291"/>
                  </a:lnTo>
                  <a:lnTo>
                    <a:pt x="909" y="273"/>
                  </a:lnTo>
                  <a:lnTo>
                    <a:pt x="870" y="257"/>
                  </a:lnTo>
                  <a:lnTo>
                    <a:pt x="851" y="254"/>
                  </a:lnTo>
                  <a:lnTo>
                    <a:pt x="812" y="234"/>
                  </a:lnTo>
                  <a:lnTo>
                    <a:pt x="793" y="231"/>
                  </a:lnTo>
                  <a:lnTo>
                    <a:pt x="775" y="228"/>
                  </a:lnTo>
                  <a:lnTo>
                    <a:pt x="736" y="209"/>
                  </a:lnTo>
                  <a:lnTo>
                    <a:pt x="717" y="205"/>
                  </a:lnTo>
                  <a:lnTo>
                    <a:pt x="701" y="205"/>
                  </a:lnTo>
                  <a:lnTo>
                    <a:pt x="681" y="196"/>
                  </a:lnTo>
                  <a:lnTo>
                    <a:pt x="665" y="180"/>
                  </a:lnTo>
                  <a:lnTo>
                    <a:pt x="662" y="180"/>
                  </a:lnTo>
                  <a:lnTo>
                    <a:pt x="648" y="173"/>
                  </a:lnTo>
                  <a:lnTo>
                    <a:pt x="641" y="163"/>
                  </a:lnTo>
                  <a:lnTo>
                    <a:pt x="639" y="154"/>
                  </a:lnTo>
                  <a:lnTo>
                    <a:pt x="615" y="154"/>
                  </a:lnTo>
                  <a:lnTo>
                    <a:pt x="589" y="154"/>
                  </a:lnTo>
                  <a:lnTo>
                    <a:pt x="563" y="154"/>
                  </a:lnTo>
                  <a:lnTo>
                    <a:pt x="544" y="152"/>
                  </a:lnTo>
                  <a:lnTo>
                    <a:pt x="505" y="131"/>
                  </a:lnTo>
                  <a:lnTo>
                    <a:pt x="487" y="129"/>
                  </a:lnTo>
                  <a:lnTo>
                    <a:pt x="467" y="126"/>
                  </a:lnTo>
                  <a:lnTo>
                    <a:pt x="429" y="107"/>
                  </a:lnTo>
                  <a:lnTo>
                    <a:pt x="409" y="103"/>
                  </a:lnTo>
                  <a:lnTo>
                    <a:pt x="390" y="103"/>
                  </a:lnTo>
                  <a:lnTo>
                    <a:pt x="351" y="94"/>
                  </a:lnTo>
                  <a:lnTo>
                    <a:pt x="333" y="78"/>
                  </a:lnTo>
                  <a:lnTo>
                    <a:pt x="314" y="78"/>
                  </a:lnTo>
                  <a:lnTo>
                    <a:pt x="275" y="68"/>
                  </a:lnTo>
                  <a:lnTo>
                    <a:pt x="256" y="52"/>
                  </a:lnTo>
                  <a:lnTo>
                    <a:pt x="220" y="49"/>
                  </a:lnTo>
                  <a:lnTo>
                    <a:pt x="173" y="29"/>
                  </a:lnTo>
                  <a:lnTo>
                    <a:pt x="154" y="26"/>
                  </a:lnTo>
                  <a:lnTo>
                    <a:pt x="134" y="26"/>
                  </a:lnTo>
                  <a:lnTo>
                    <a:pt x="97" y="16"/>
                  </a:lnTo>
                  <a:lnTo>
                    <a:pt x="76" y="0"/>
                  </a:lnTo>
                  <a:lnTo>
                    <a:pt x="0" y="0"/>
                  </a:lnTo>
                  <a:lnTo>
                    <a:pt x="26" y="0"/>
                  </a:lnTo>
                  <a:lnTo>
                    <a:pt x="76" y="0"/>
                  </a:lnTo>
                  <a:lnTo>
                    <a:pt x="179" y="0"/>
                  </a:lnTo>
                  <a:lnTo>
                    <a:pt x="230" y="0"/>
                  </a:lnTo>
                  <a:lnTo>
                    <a:pt x="281" y="0"/>
                  </a:lnTo>
                  <a:lnTo>
                    <a:pt x="359" y="0"/>
                  </a:lnTo>
                  <a:lnTo>
                    <a:pt x="435" y="0"/>
                  </a:lnTo>
                  <a:lnTo>
                    <a:pt x="454" y="0"/>
                  </a:lnTo>
                  <a:lnTo>
                    <a:pt x="493" y="10"/>
                  </a:lnTo>
                  <a:lnTo>
                    <a:pt x="511" y="26"/>
                  </a:lnTo>
                  <a:lnTo>
                    <a:pt x="563" y="26"/>
                  </a:lnTo>
                  <a:lnTo>
                    <a:pt x="615" y="26"/>
                  </a:lnTo>
                  <a:lnTo>
                    <a:pt x="634" y="29"/>
                  </a:lnTo>
                  <a:lnTo>
                    <a:pt x="673" y="49"/>
                  </a:lnTo>
                  <a:lnTo>
                    <a:pt x="691" y="52"/>
                  </a:lnTo>
                  <a:lnTo>
                    <a:pt x="710" y="55"/>
                  </a:lnTo>
                  <a:lnTo>
                    <a:pt x="749" y="74"/>
                  </a:lnTo>
                  <a:lnTo>
                    <a:pt x="768" y="78"/>
                  </a:lnTo>
                  <a:lnTo>
                    <a:pt x="783" y="78"/>
                  </a:lnTo>
                  <a:lnTo>
                    <a:pt x="804" y="87"/>
                  </a:lnTo>
                  <a:lnTo>
                    <a:pt x="819" y="103"/>
                  </a:lnTo>
                  <a:lnTo>
                    <a:pt x="819" y="103"/>
                  </a:lnTo>
                  <a:lnTo>
                    <a:pt x="819" y="103"/>
                  </a:lnTo>
                  <a:lnTo>
                    <a:pt x="845" y="103"/>
                  </a:lnTo>
                  <a:lnTo>
                    <a:pt x="864" y="107"/>
                  </a:lnTo>
                  <a:lnTo>
                    <a:pt x="903" y="126"/>
                  </a:lnTo>
                  <a:lnTo>
                    <a:pt x="922" y="129"/>
                  </a:lnTo>
                  <a:lnTo>
                    <a:pt x="960" y="147"/>
                  </a:lnTo>
                  <a:lnTo>
                    <a:pt x="1018" y="170"/>
                  </a:lnTo>
                  <a:lnTo>
                    <a:pt x="1056" y="179"/>
                  </a:lnTo>
                  <a:lnTo>
                    <a:pt x="1076" y="180"/>
                  </a:lnTo>
                  <a:lnTo>
                    <a:pt x="1113" y="196"/>
                  </a:lnTo>
                  <a:lnTo>
                    <a:pt x="1191" y="215"/>
                  </a:lnTo>
                  <a:lnTo>
                    <a:pt x="1228" y="231"/>
                  </a:lnTo>
                  <a:lnTo>
                    <a:pt x="1267" y="247"/>
                  </a:lnTo>
                  <a:lnTo>
                    <a:pt x="1344" y="267"/>
                  </a:lnTo>
                  <a:lnTo>
                    <a:pt x="1382" y="283"/>
                  </a:lnTo>
                  <a:lnTo>
                    <a:pt x="1417" y="298"/>
                  </a:lnTo>
                  <a:lnTo>
                    <a:pt x="1475" y="317"/>
                  </a:lnTo>
                  <a:lnTo>
                    <a:pt x="1511" y="333"/>
                  </a:lnTo>
                  <a:lnTo>
                    <a:pt x="1545" y="349"/>
                  </a:lnTo>
                  <a:lnTo>
                    <a:pt x="1594" y="369"/>
                  </a:lnTo>
                  <a:lnTo>
                    <a:pt x="1613" y="385"/>
                  </a:lnTo>
                  <a:lnTo>
                    <a:pt x="1631" y="388"/>
                  </a:lnTo>
                  <a:lnTo>
                    <a:pt x="1670" y="406"/>
                  </a:lnTo>
                  <a:lnTo>
                    <a:pt x="1689" y="411"/>
                  </a:lnTo>
                  <a:lnTo>
                    <a:pt x="1682" y="428"/>
                  </a:lnTo>
                  <a:lnTo>
                    <a:pt x="1679" y="451"/>
                  </a:lnTo>
                  <a:lnTo>
                    <a:pt x="1696" y="471"/>
                  </a:lnTo>
                  <a:lnTo>
                    <a:pt x="1715" y="487"/>
                  </a:lnTo>
                  <a:lnTo>
                    <a:pt x="1715" y="487"/>
                  </a:lnTo>
                  <a:close/>
                </a:path>
              </a:pathLst>
            </a:custGeom>
            <a:solidFill>
              <a:srgbClr val="E6A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자유형 36"/>
            <p:cNvSpPr>
              <a:spLocks/>
            </p:cNvSpPr>
            <p:nvPr/>
          </p:nvSpPr>
          <p:spPr bwMode="auto">
            <a:xfrm>
              <a:off x="0" y="1740420"/>
              <a:ext cx="792988" cy="1265921"/>
            </a:xfrm>
            <a:custGeom>
              <a:avLst/>
              <a:gdLst>
                <a:gd name="connsiteX0" fmla="*/ 0 w 792988"/>
                <a:gd name="connsiteY0" fmla="*/ 0 h 1265921"/>
                <a:gd name="connsiteX1" fmla="*/ 357572 w 792988"/>
                <a:gd name="connsiteY1" fmla="*/ 101619 h 1265921"/>
                <a:gd name="connsiteX2" fmla="*/ 423630 w 792988"/>
                <a:gd name="connsiteY2" fmla="*/ 103016 h 1265921"/>
                <a:gd name="connsiteX3" fmla="*/ 492731 w 792988"/>
                <a:gd name="connsiteY3" fmla="*/ 113262 h 1265921"/>
                <a:gd name="connsiteX4" fmla="*/ 528852 w 792988"/>
                <a:gd name="connsiteY4" fmla="*/ 122227 h 1265921"/>
                <a:gd name="connsiteX5" fmla="*/ 792988 w 792988"/>
                <a:gd name="connsiteY5" fmla="*/ 210597 h 1265921"/>
                <a:gd name="connsiteX6" fmla="*/ 722513 w 792988"/>
                <a:gd name="connsiteY6" fmla="*/ 272422 h 1265921"/>
                <a:gd name="connsiteX7" fmla="*/ 716329 w 792988"/>
                <a:gd name="connsiteY7" fmla="*/ 274867 h 1265921"/>
                <a:gd name="connsiteX8" fmla="*/ 650270 w 792988"/>
                <a:gd name="connsiteY8" fmla="*/ 304324 h 1265921"/>
                <a:gd name="connsiteX9" fmla="*/ 569783 w 792988"/>
                <a:gd name="connsiteY9" fmla="*/ 346937 h 1265921"/>
                <a:gd name="connsiteX10" fmla="*/ 507160 w 792988"/>
                <a:gd name="connsiteY10" fmla="*/ 384078 h 1265921"/>
                <a:gd name="connsiteX11" fmla="*/ 439826 w 792988"/>
                <a:gd name="connsiteY11" fmla="*/ 428788 h 1265921"/>
                <a:gd name="connsiteX12" fmla="*/ 369939 w 792988"/>
                <a:gd name="connsiteY12" fmla="*/ 480716 h 1265921"/>
                <a:gd name="connsiteX13" fmla="*/ 335192 w 792988"/>
                <a:gd name="connsiteY13" fmla="*/ 509823 h 1265921"/>
                <a:gd name="connsiteX14" fmla="*/ 318015 w 792988"/>
                <a:gd name="connsiteY14" fmla="*/ 525308 h 1265921"/>
                <a:gd name="connsiteX15" fmla="*/ 285035 w 792988"/>
                <a:gd name="connsiteY15" fmla="*/ 560354 h 1265921"/>
                <a:gd name="connsiteX16" fmla="*/ 254018 w 792988"/>
                <a:gd name="connsiteY16" fmla="*/ 600289 h 1265921"/>
                <a:gd name="connsiteX17" fmla="*/ 224866 w 792988"/>
                <a:gd name="connsiteY17" fmla="*/ 644882 h 1265921"/>
                <a:gd name="connsiteX18" fmla="*/ 198364 w 792988"/>
                <a:gd name="connsiteY18" fmla="*/ 692036 h 1265921"/>
                <a:gd name="connsiteX19" fmla="*/ 173629 w 792988"/>
                <a:gd name="connsiteY19" fmla="*/ 741519 h 1265921"/>
                <a:gd name="connsiteX20" fmla="*/ 151544 w 792988"/>
                <a:gd name="connsiteY20" fmla="*/ 792050 h 1265921"/>
                <a:gd name="connsiteX21" fmla="*/ 132305 w 792988"/>
                <a:gd name="connsiteY21" fmla="*/ 842930 h 1265921"/>
                <a:gd name="connsiteX22" fmla="*/ 116110 w 792988"/>
                <a:gd name="connsiteY22" fmla="*/ 893344 h 1265921"/>
                <a:gd name="connsiteX23" fmla="*/ 102074 w 792988"/>
                <a:gd name="connsiteY23" fmla="*/ 941896 h 1265921"/>
                <a:gd name="connsiteX24" fmla="*/ 91767 w 792988"/>
                <a:gd name="connsiteY24" fmla="*/ 988235 h 1265921"/>
                <a:gd name="connsiteX25" fmla="*/ 84896 w 792988"/>
                <a:gd name="connsiteY25" fmla="*/ 1031547 h 1265921"/>
                <a:gd name="connsiteX26" fmla="*/ 80774 w 792988"/>
                <a:gd name="connsiteY26" fmla="*/ 1070435 h 1265921"/>
                <a:gd name="connsiteX27" fmla="*/ 80774 w 792988"/>
                <a:gd name="connsiteY27" fmla="*/ 1104782 h 1265921"/>
                <a:gd name="connsiteX28" fmla="*/ 84209 w 792988"/>
                <a:gd name="connsiteY28" fmla="*/ 1132259 h 1265921"/>
                <a:gd name="connsiteX29" fmla="*/ 92062 w 792988"/>
                <a:gd name="connsiteY29" fmla="*/ 1153217 h 1265921"/>
                <a:gd name="connsiteX30" fmla="*/ 97558 w 792988"/>
                <a:gd name="connsiteY30" fmla="*/ 1160785 h 1265921"/>
                <a:gd name="connsiteX31" fmla="*/ 108944 w 792988"/>
                <a:gd name="connsiteY31" fmla="*/ 1173476 h 1265921"/>
                <a:gd name="connsiteX32" fmla="*/ 134759 w 792988"/>
                <a:gd name="connsiteY32" fmla="*/ 1196878 h 1265921"/>
                <a:gd name="connsiteX33" fmla="*/ 175003 w 792988"/>
                <a:gd name="connsiteY33" fmla="*/ 1225403 h 1265921"/>
                <a:gd name="connsiteX34" fmla="*/ 243712 w 792988"/>
                <a:gd name="connsiteY34" fmla="*/ 1262195 h 1265921"/>
                <a:gd name="connsiteX35" fmla="*/ 256079 w 792988"/>
                <a:gd name="connsiteY35" fmla="*/ 1265921 h 1265921"/>
                <a:gd name="connsiteX36" fmla="*/ 252349 w 792988"/>
                <a:gd name="connsiteY36" fmla="*/ 1265572 h 1265921"/>
                <a:gd name="connsiteX37" fmla="*/ 211026 w 792988"/>
                <a:gd name="connsiteY37" fmla="*/ 1255559 h 1265921"/>
                <a:gd name="connsiteX38" fmla="*/ 159494 w 792988"/>
                <a:gd name="connsiteY38" fmla="*/ 1237396 h 1265921"/>
                <a:gd name="connsiteX39" fmla="*/ 118564 w 792988"/>
                <a:gd name="connsiteY39" fmla="*/ 1218534 h 1265921"/>
                <a:gd name="connsiteX40" fmla="*/ 73510 w 792988"/>
                <a:gd name="connsiteY40" fmla="*/ 1193734 h 1265921"/>
                <a:gd name="connsiteX41" fmla="*/ 25316 w 792988"/>
                <a:gd name="connsiteY41" fmla="*/ 1162182 h 1265921"/>
                <a:gd name="connsiteX42" fmla="*/ 581 w 792988"/>
                <a:gd name="connsiteY42" fmla="*/ 1143204 h 1265921"/>
                <a:gd name="connsiteX43" fmla="*/ 0 w 792988"/>
                <a:gd name="connsiteY43" fmla="*/ 1142742 h 126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92988" h="1265921">
                  <a:moveTo>
                    <a:pt x="0" y="0"/>
                  </a:moveTo>
                  <a:lnTo>
                    <a:pt x="357572" y="101619"/>
                  </a:lnTo>
                  <a:lnTo>
                    <a:pt x="423630" y="103016"/>
                  </a:lnTo>
                  <a:lnTo>
                    <a:pt x="492731" y="113262"/>
                  </a:lnTo>
                  <a:lnTo>
                    <a:pt x="528852" y="122227"/>
                  </a:lnTo>
                  <a:lnTo>
                    <a:pt x="792988" y="210597"/>
                  </a:lnTo>
                  <a:lnTo>
                    <a:pt x="722513" y="272422"/>
                  </a:lnTo>
                  <a:lnTo>
                    <a:pt x="716329" y="274867"/>
                  </a:lnTo>
                  <a:lnTo>
                    <a:pt x="650270" y="304324"/>
                  </a:lnTo>
                  <a:lnTo>
                    <a:pt x="569783" y="346937"/>
                  </a:lnTo>
                  <a:lnTo>
                    <a:pt x="507160" y="384078"/>
                  </a:lnTo>
                  <a:lnTo>
                    <a:pt x="439826" y="428788"/>
                  </a:lnTo>
                  <a:lnTo>
                    <a:pt x="369939" y="480716"/>
                  </a:lnTo>
                  <a:lnTo>
                    <a:pt x="335192" y="509823"/>
                  </a:lnTo>
                  <a:lnTo>
                    <a:pt x="318015" y="525308"/>
                  </a:lnTo>
                  <a:lnTo>
                    <a:pt x="285035" y="560354"/>
                  </a:lnTo>
                  <a:lnTo>
                    <a:pt x="254018" y="600289"/>
                  </a:lnTo>
                  <a:lnTo>
                    <a:pt x="224866" y="644882"/>
                  </a:lnTo>
                  <a:lnTo>
                    <a:pt x="198364" y="692036"/>
                  </a:lnTo>
                  <a:lnTo>
                    <a:pt x="173629" y="741519"/>
                  </a:lnTo>
                  <a:lnTo>
                    <a:pt x="151544" y="792050"/>
                  </a:lnTo>
                  <a:cubicBezTo>
                    <a:pt x="145164" y="809049"/>
                    <a:pt x="138685" y="825931"/>
                    <a:pt x="132305" y="842930"/>
                  </a:cubicBezTo>
                  <a:lnTo>
                    <a:pt x="116110" y="893344"/>
                  </a:lnTo>
                  <a:cubicBezTo>
                    <a:pt x="111398" y="909528"/>
                    <a:pt x="106785" y="925712"/>
                    <a:pt x="102074" y="941896"/>
                  </a:cubicBezTo>
                  <a:lnTo>
                    <a:pt x="91767" y="988235"/>
                  </a:lnTo>
                  <a:cubicBezTo>
                    <a:pt x="89510" y="1002672"/>
                    <a:pt x="87154" y="1017110"/>
                    <a:pt x="84896" y="1031547"/>
                  </a:cubicBezTo>
                  <a:cubicBezTo>
                    <a:pt x="83522" y="1044471"/>
                    <a:pt x="82148" y="1057511"/>
                    <a:pt x="80774" y="1070435"/>
                  </a:cubicBezTo>
                  <a:lnTo>
                    <a:pt x="80774" y="1104782"/>
                  </a:lnTo>
                  <a:cubicBezTo>
                    <a:pt x="81952" y="1113980"/>
                    <a:pt x="83032" y="1123061"/>
                    <a:pt x="84209" y="1132259"/>
                  </a:cubicBezTo>
                  <a:cubicBezTo>
                    <a:pt x="86860" y="1139245"/>
                    <a:pt x="89412" y="1146231"/>
                    <a:pt x="92062" y="1153217"/>
                  </a:cubicBezTo>
                  <a:lnTo>
                    <a:pt x="97558" y="1160785"/>
                  </a:lnTo>
                  <a:cubicBezTo>
                    <a:pt x="101387" y="1164976"/>
                    <a:pt x="105116" y="1169284"/>
                    <a:pt x="108944" y="1173476"/>
                  </a:cubicBezTo>
                  <a:lnTo>
                    <a:pt x="134759" y="1196878"/>
                  </a:lnTo>
                  <a:lnTo>
                    <a:pt x="175003" y="1225403"/>
                  </a:lnTo>
                  <a:lnTo>
                    <a:pt x="243712" y="1262195"/>
                  </a:lnTo>
                  <a:lnTo>
                    <a:pt x="256079" y="1265921"/>
                  </a:lnTo>
                  <a:lnTo>
                    <a:pt x="252349" y="1265572"/>
                  </a:lnTo>
                  <a:lnTo>
                    <a:pt x="211026" y="1255559"/>
                  </a:lnTo>
                  <a:lnTo>
                    <a:pt x="159494" y="1237396"/>
                  </a:lnTo>
                  <a:lnTo>
                    <a:pt x="118564" y="1218534"/>
                  </a:lnTo>
                  <a:lnTo>
                    <a:pt x="73510" y="1193734"/>
                  </a:lnTo>
                  <a:lnTo>
                    <a:pt x="25316" y="1162182"/>
                  </a:lnTo>
                  <a:lnTo>
                    <a:pt x="581" y="1143204"/>
                  </a:lnTo>
                  <a:lnTo>
                    <a:pt x="0" y="1142742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1567644" y="2229622"/>
              <a:ext cx="986113" cy="495120"/>
            </a:xfrm>
            <a:custGeom>
              <a:avLst/>
              <a:gdLst>
                <a:gd name="T0" fmla="*/ 1 w 1612"/>
                <a:gd name="T1" fmla="*/ 0 h 897"/>
                <a:gd name="T2" fmla="*/ 0 w 1612"/>
                <a:gd name="T3" fmla="*/ 0 h 897"/>
                <a:gd name="T4" fmla="*/ 57 w 1612"/>
                <a:gd name="T5" fmla="*/ 26 h 897"/>
                <a:gd name="T6" fmla="*/ 95 w 1612"/>
                <a:gd name="T7" fmla="*/ 29 h 897"/>
                <a:gd name="T8" fmla="*/ 152 w 1612"/>
                <a:gd name="T9" fmla="*/ 52 h 897"/>
                <a:gd name="T10" fmla="*/ 233 w 1612"/>
                <a:gd name="T11" fmla="*/ 87 h 897"/>
                <a:gd name="T12" fmla="*/ 312 w 1612"/>
                <a:gd name="T13" fmla="*/ 125 h 897"/>
                <a:gd name="T14" fmla="*/ 511 w 1612"/>
                <a:gd name="T15" fmla="*/ 231 h 897"/>
                <a:gd name="T16" fmla="*/ 568 w 1612"/>
                <a:gd name="T17" fmla="*/ 264 h 897"/>
                <a:gd name="T18" fmla="*/ 607 w 1612"/>
                <a:gd name="T19" fmla="*/ 298 h 897"/>
                <a:gd name="T20" fmla="*/ 665 w 1612"/>
                <a:gd name="T21" fmla="*/ 333 h 897"/>
                <a:gd name="T22" fmla="*/ 817 w 1612"/>
                <a:gd name="T23" fmla="*/ 411 h 897"/>
                <a:gd name="T24" fmla="*/ 971 w 1612"/>
                <a:gd name="T25" fmla="*/ 487 h 897"/>
                <a:gd name="T26" fmla="*/ 1029 w 1612"/>
                <a:gd name="T27" fmla="*/ 523 h 897"/>
                <a:gd name="T28" fmla="*/ 1068 w 1612"/>
                <a:gd name="T29" fmla="*/ 555 h 897"/>
                <a:gd name="T30" fmla="*/ 1126 w 1612"/>
                <a:gd name="T31" fmla="*/ 589 h 897"/>
                <a:gd name="T32" fmla="*/ 1281 w 1612"/>
                <a:gd name="T33" fmla="*/ 686 h 897"/>
                <a:gd name="T34" fmla="*/ 1356 w 1612"/>
                <a:gd name="T35" fmla="*/ 743 h 897"/>
                <a:gd name="T36" fmla="*/ 1435 w 1612"/>
                <a:gd name="T37" fmla="*/ 801 h 897"/>
                <a:gd name="T38" fmla="*/ 1477 w 1612"/>
                <a:gd name="T39" fmla="*/ 835 h 897"/>
                <a:gd name="T40" fmla="*/ 1534 w 1612"/>
                <a:gd name="T41" fmla="*/ 871 h 897"/>
                <a:gd name="T42" fmla="*/ 1570 w 1612"/>
                <a:gd name="T43" fmla="*/ 897 h 897"/>
                <a:gd name="T44" fmla="*/ 1612 w 1612"/>
                <a:gd name="T45" fmla="*/ 897 h 897"/>
                <a:gd name="T46" fmla="*/ 1583 w 1612"/>
                <a:gd name="T47" fmla="*/ 893 h 897"/>
                <a:gd name="T48" fmla="*/ 1534 w 1612"/>
                <a:gd name="T49" fmla="*/ 871 h 897"/>
                <a:gd name="T50" fmla="*/ 1477 w 1612"/>
                <a:gd name="T51" fmla="*/ 848 h 897"/>
                <a:gd name="T52" fmla="*/ 1435 w 1612"/>
                <a:gd name="T53" fmla="*/ 830 h 897"/>
                <a:gd name="T54" fmla="*/ 1356 w 1612"/>
                <a:gd name="T55" fmla="*/ 794 h 897"/>
                <a:gd name="T56" fmla="*/ 1173 w 1612"/>
                <a:gd name="T57" fmla="*/ 704 h 897"/>
                <a:gd name="T58" fmla="*/ 1081 w 1612"/>
                <a:gd name="T59" fmla="*/ 663 h 897"/>
                <a:gd name="T60" fmla="*/ 1023 w 1612"/>
                <a:gd name="T61" fmla="*/ 615 h 897"/>
                <a:gd name="T62" fmla="*/ 966 w 1612"/>
                <a:gd name="T63" fmla="*/ 581 h 897"/>
                <a:gd name="T64" fmla="*/ 869 w 1612"/>
                <a:gd name="T65" fmla="*/ 526 h 897"/>
                <a:gd name="T66" fmla="*/ 715 w 1612"/>
                <a:gd name="T67" fmla="*/ 448 h 897"/>
                <a:gd name="T68" fmla="*/ 620 w 1612"/>
                <a:gd name="T69" fmla="*/ 395 h 897"/>
                <a:gd name="T70" fmla="*/ 563 w 1612"/>
                <a:gd name="T71" fmla="*/ 359 h 897"/>
                <a:gd name="T72" fmla="*/ 505 w 1612"/>
                <a:gd name="T73" fmla="*/ 324 h 897"/>
                <a:gd name="T74" fmla="*/ 424 w 1612"/>
                <a:gd name="T75" fmla="*/ 269 h 897"/>
                <a:gd name="T76" fmla="*/ 276 w 1612"/>
                <a:gd name="T77" fmla="*/ 173 h 897"/>
                <a:gd name="T78" fmla="*/ 233 w 1612"/>
                <a:gd name="T79" fmla="*/ 136 h 897"/>
                <a:gd name="T80" fmla="*/ 152 w 1612"/>
                <a:gd name="T81" fmla="*/ 78 h 897"/>
                <a:gd name="T82" fmla="*/ 95 w 1612"/>
                <a:gd name="T83" fmla="*/ 42 h 897"/>
                <a:gd name="T84" fmla="*/ 57 w 1612"/>
                <a:gd name="T85" fmla="*/ 26 h 897"/>
                <a:gd name="T86" fmla="*/ 0 w 1612"/>
                <a:gd name="T87" fmla="*/ 0 h 897"/>
                <a:gd name="T88" fmla="*/ 5 w 1612"/>
                <a:gd name="T8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12" h="897">
                  <a:moveTo>
                    <a:pt x="0" y="0"/>
                  </a:moveTo>
                  <a:lnTo>
                    <a:pt x="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18" y="16"/>
                  </a:lnTo>
                  <a:lnTo>
                    <a:pt x="57" y="26"/>
                  </a:lnTo>
                  <a:lnTo>
                    <a:pt x="76" y="26"/>
                  </a:lnTo>
                  <a:lnTo>
                    <a:pt x="95" y="29"/>
                  </a:lnTo>
                  <a:lnTo>
                    <a:pt x="133" y="49"/>
                  </a:lnTo>
                  <a:lnTo>
                    <a:pt x="152" y="52"/>
                  </a:lnTo>
                  <a:lnTo>
                    <a:pt x="175" y="68"/>
                  </a:lnTo>
                  <a:lnTo>
                    <a:pt x="233" y="87"/>
                  </a:lnTo>
                  <a:lnTo>
                    <a:pt x="254" y="102"/>
                  </a:lnTo>
                  <a:lnTo>
                    <a:pt x="312" y="125"/>
                  </a:lnTo>
                  <a:lnTo>
                    <a:pt x="437" y="193"/>
                  </a:lnTo>
                  <a:lnTo>
                    <a:pt x="511" y="231"/>
                  </a:lnTo>
                  <a:lnTo>
                    <a:pt x="529" y="235"/>
                  </a:lnTo>
                  <a:lnTo>
                    <a:pt x="568" y="264"/>
                  </a:lnTo>
                  <a:lnTo>
                    <a:pt x="587" y="282"/>
                  </a:lnTo>
                  <a:lnTo>
                    <a:pt x="607" y="298"/>
                  </a:lnTo>
                  <a:lnTo>
                    <a:pt x="645" y="317"/>
                  </a:lnTo>
                  <a:lnTo>
                    <a:pt x="665" y="333"/>
                  </a:lnTo>
                  <a:lnTo>
                    <a:pt x="741" y="372"/>
                  </a:lnTo>
                  <a:lnTo>
                    <a:pt x="817" y="411"/>
                  </a:lnTo>
                  <a:lnTo>
                    <a:pt x="895" y="448"/>
                  </a:lnTo>
                  <a:lnTo>
                    <a:pt x="971" y="487"/>
                  </a:lnTo>
                  <a:lnTo>
                    <a:pt x="990" y="503"/>
                  </a:lnTo>
                  <a:lnTo>
                    <a:pt x="1029" y="523"/>
                  </a:lnTo>
                  <a:lnTo>
                    <a:pt x="1048" y="539"/>
                  </a:lnTo>
                  <a:lnTo>
                    <a:pt x="1068" y="555"/>
                  </a:lnTo>
                  <a:lnTo>
                    <a:pt x="1105" y="573"/>
                  </a:lnTo>
                  <a:lnTo>
                    <a:pt x="1126" y="589"/>
                  </a:lnTo>
                  <a:lnTo>
                    <a:pt x="1186" y="628"/>
                  </a:lnTo>
                  <a:lnTo>
                    <a:pt x="1281" y="686"/>
                  </a:lnTo>
                  <a:lnTo>
                    <a:pt x="1334" y="725"/>
                  </a:lnTo>
                  <a:lnTo>
                    <a:pt x="1356" y="743"/>
                  </a:lnTo>
                  <a:lnTo>
                    <a:pt x="1378" y="762"/>
                  </a:lnTo>
                  <a:lnTo>
                    <a:pt x="1435" y="801"/>
                  </a:lnTo>
                  <a:lnTo>
                    <a:pt x="1458" y="820"/>
                  </a:lnTo>
                  <a:lnTo>
                    <a:pt x="1477" y="835"/>
                  </a:lnTo>
                  <a:lnTo>
                    <a:pt x="1516" y="856"/>
                  </a:lnTo>
                  <a:lnTo>
                    <a:pt x="1534" y="871"/>
                  </a:lnTo>
                  <a:lnTo>
                    <a:pt x="1550" y="887"/>
                  </a:lnTo>
                  <a:lnTo>
                    <a:pt x="1570" y="897"/>
                  </a:lnTo>
                  <a:lnTo>
                    <a:pt x="1586" y="897"/>
                  </a:lnTo>
                  <a:lnTo>
                    <a:pt x="1612" y="897"/>
                  </a:lnTo>
                  <a:lnTo>
                    <a:pt x="1586" y="897"/>
                  </a:lnTo>
                  <a:lnTo>
                    <a:pt x="1583" y="893"/>
                  </a:lnTo>
                  <a:lnTo>
                    <a:pt x="1555" y="874"/>
                  </a:lnTo>
                  <a:lnTo>
                    <a:pt x="1534" y="871"/>
                  </a:lnTo>
                  <a:lnTo>
                    <a:pt x="1516" y="869"/>
                  </a:lnTo>
                  <a:lnTo>
                    <a:pt x="1477" y="848"/>
                  </a:lnTo>
                  <a:lnTo>
                    <a:pt x="1458" y="845"/>
                  </a:lnTo>
                  <a:lnTo>
                    <a:pt x="1435" y="830"/>
                  </a:lnTo>
                  <a:lnTo>
                    <a:pt x="1378" y="811"/>
                  </a:lnTo>
                  <a:lnTo>
                    <a:pt x="1356" y="794"/>
                  </a:lnTo>
                  <a:lnTo>
                    <a:pt x="1298" y="772"/>
                  </a:lnTo>
                  <a:lnTo>
                    <a:pt x="1173" y="704"/>
                  </a:lnTo>
                  <a:lnTo>
                    <a:pt x="1100" y="667"/>
                  </a:lnTo>
                  <a:lnTo>
                    <a:pt x="1081" y="663"/>
                  </a:lnTo>
                  <a:lnTo>
                    <a:pt x="1042" y="634"/>
                  </a:lnTo>
                  <a:lnTo>
                    <a:pt x="1023" y="615"/>
                  </a:lnTo>
                  <a:lnTo>
                    <a:pt x="1003" y="599"/>
                  </a:lnTo>
                  <a:lnTo>
                    <a:pt x="966" y="581"/>
                  </a:lnTo>
                  <a:lnTo>
                    <a:pt x="946" y="563"/>
                  </a:lnTo>
                  <a:lnTo>
                    <a:pt x="869" y="526"/>
                  </a:lnTo>
                  <a:lnTo>
                    <a:pt x="793" y="487"/>
                  </a:lnTo>
                  <a:lnTo>
                    <a:pt x="715" y="448"/>
                  </a:lnTo>
                  <a:lnTo>
                    <a:pt x="639" y="411"/>
                  </a:lnTo>
                  <a:lnTo>
                    <a:pt x="620" y="395"/>
                  </a:lnTo>
                  <a:lnTo>
                    <a:pt x="581" y="375"/>
                  </a:lnTo>
                  <a:lnTo>
                    <a:pt x="563" y="359"/>
                  </a:lnTo>
                  <a:lnTo>
                    <a:pt x="542" y="343"/>
                  </a:lnTo>
                  <a:lnTo>
                    <a:pt x="505" y="324"/>
                  </a:lnTo>
                  <a:lnTo>
                    <a:pt x="485" y="308"/>
                  </a:lnTo>
                  <a:lnTo>
                    <a:pt x="424" y="269"/>
                  </a:lnTo>
                  <a:lnTo>
                    <a:pt x="329" y="212"/>
                  </a:lnTo>
                  <a:lnTo>
                    <a:pt x="276" y="173"/>
                  </a:lnTo>
                  <a:lnTo>
                    <a:pt x="254" y="154"/>
                  </a:lnTo>
                  <a:lnTo>
                    <a:pt x="233" y="136"/>
                  </a:lnTo>
                  <a:lnTo>
                    <a:pt x="175" y="97"/>
                  </a:lnTo>
                  <a:lnTo>
                    <a:pt x="152" y="78"/>
                  </a:lnTo>
                  <a:lnTo>
                    <a:pt x="133" y="62"/>
                  </a:lnTo>
                  <a:lnTo>
                    <a:pt x="95" y="42"/>
                  </a:lnTo>
                  <a:lnTo>
                    <a:pt x="76" y="26"/>
                  </a:lnTo>
                  <a:lnTo>
                    <a:pt x="57" y="26"/>
                  </a:lnTo>
                  <a:lnTo>
                    <a:pt x="18" y="1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1939666" y="2308159"/>
              <a:ext cx="216581" cy="268047"/>
            </a:xfrm>
            <a:custGeom>
              <a:avLst/>
              <a:gdLst>
                <a:gd name="T0" fmla="*/ 1 w 1612"/>
                <a:gd name="T1" fmla="*/ 0 h 897"/>
                <a:gd name="T2" fmla="*/ 0 w 1612"/>
                <a:gd name="T3" fmla="*/ 0 h 897"/>
                <a:gd name="T4" fmla="*/ 57 w 1612"/>
                <a:gd name="T5" fmla="*/ 26 h 897"/>
                <a:gd name="T6" fmla="*/ 95 w 1612"/>
                <a:gd name="T7" fmla="*/ 29 h 897"/>
                <a:gd name="T8" fmla="*/ 152 w 1612"/>
                <a:gd name="T9" fmla="*/ 52 h 897"/>
                <a:gd name="T10" fmla="*/ 233 w 1612"/>
                <a:gd name="T11" fmla="*/ 87 h 897"/>
                <a:gd name="T12" fmla="*/ 312 w 1612"/>
                <a:gd name="T13" fmla="*/ 125 h 897"/>
                <a:gd name="T14" fmla="*/ 511 w 1612"/>
                <a:gd name="T15" fmla="*/ 231 h 897"/>
                <a:gd name="T16" fmla="*/ 568 w 1612"/>
                <a:gd name="T17" fmla="*/ 264 h 897"/>
                <a:gd name="T18" fmla="*/ 607 w 1612"/>
                <a:gd name="T19" fmla="*/ 298 h 897"/>
                <a:gd name="T20" fmla="*/ 665 w 1612"/>
                <a:gd name="T21" fmla="*/ 333 h 897"/>
                <a:gd name="T22" fmla="*/ 817 w 1612"/>
                <a:gd name="T23" fmla="*/ 411 h 897"/>
                <a:gd name="T24" fmla="*/ 971 w 1612"/>
                <a:gd name="T25" fmla="*/ 487 h 897"/>
                <a:gd name="T26" fmla="*/ 1029 w 1612"/>
                <a:gd name="T27" fmla="*/ 523 h 897"/>
                <a:gd name="T28" fmla="*/ 1068 w 1612"/>
                <a:gd name="T29" fmla="*/ 555 h 897"/>
                <a:gd name="T30" fmla="*/ 1126 w 1612"/>
                <a:gd name="T31" fmla="*/ 589 h 897"/>
                <a:gd name="T32" fmla="*/ 1281 w 1612"/>
                <a:gd name="T33" fmla="*/ 686 h 897"/>
                <a:gd name="T34" fmla="*/ 1356 w 1612"/>
                <a:gd name="T35" fmla="*/ 743 h 897"/>
                <a:gd name="T36" fmla="*/ 1435 w 1612"/>
                <a:gd name="T37" fmla="*/ 801 h 897"/>
                <a:gd name="T38" fmla="*/ 1477 w 1612"/>
                <a:gd name="T39" fmla="*/ 835 h 897"/>
                <a:gd name="T40" fmla="*/ 1534 w 1612"/>
                <a:gd name="T41" fmla="*/ 871 h 897"/>
                <a:gd name="T42" fmla="*/ 1570 w 1612"/>
                <a:gd name="T43" fmla="*/ 897 h 897"/>
                <a:gd name="T44" fmla="*/ 1612 w 1612"/>
                <a:gd name="T45" fmla="*/ 897 h 897"/>
                <a:gd name="T46" fmla="*/ 1583 w 1612"/>
                <a:gd name="T47" fmla="*/ 893 h 897"/>
                <a:gd name="T48" fmla="*/ 1534 w 1612"/>
                <a:gd name="T49" fmla="*/ 871 h 897"/>
                <a:gd name="T50" fmla="*/ 1477 w 1612"/>
                <a:gd name="T51" fmla="*/ 848 h 897"/>
                <a:gd name="T52" fmla="*/ 1435 w 1612"/>
                <a:gd name="T53" fmla="*/ 830 h 897"/>
                <a:gd name="T54" fmla="*/ 1356 w 1612"/>
                <a:gd name="T55" fmla="*/ 794 h 897"/>
                <a:gd name="T56" fmla="*/ 1173 w 1612"/>
                <a:gd name="T57" fmla="*/ 704 h 897"/>
                <a:gd name="T58" fmla="*/ 1081 w 1612"/>
                <a:gd name="T59" fmla="*/ 663 h 897"/>
                <a:gd name="T60" fmla="*/ 1023 w 1612"/>
                <a:gd name="T61" fmla="*/ 615 h 897"/>
                <a:gd name="T62" fmla="*/ 966 w 1612"/>
                <a:gd name="T63" fmla="*/ 581 h 897"/>
                <a:gd name="T64" fmla="*/ 869 w 1612"/>
                <a:gd name="T65" fmla="*/ 526 h 897"/>
                <a:gd name="T66" fmla="*/ 715 w 1612"/>
                <a:gd name="T67" fmla="*/ 448 h 897"/>
                <a:gd name="T68" fmla="*/ 620 w 1612"/>
                <a:gd name="T69" fmla="*/ 395 h 897"/>
                <a:gd name="T70" fmla="*/ 563 w 1612"/>
                <a:gd name="T71" fmla="*/ 359 h 897"/>
                <a:gd name="T72" fmla="*/ 505 w 1612"/>
                <a:gd name="T73" fmla="*/ 324 h 897"/>
                <a:gd name="T74" fmla="*/ 424 w 1612"/>
                <a:gd name="T75" fmla="*/ 269 h 897"/>
                <a:gd name="T76" fmla="*/ 276 w 1612"/>
                <a:gd name="T77" fmla="*/ 173 h 897"/>
                <a:gd name="T78" fmla="*/ 233 w 1612"/>
                <a:gd name="T79" fmla="*/ 136 h 897"/>
                <a:gd name="T80" fmla="*/ 152 w 1612"/>
                <a:gd name="T81" fmla="*/ 78 h 897"/>
                <a:gd name="T82" fmla="*/ 95 w 1612"/>
                <a:gd name="T83" fmla="*/ 42 h 897"/>
                <a:gd name="T84" fmla="*/ 57 w 1612"/>
                <a:gd name="T85" fmla="*/ 26 h 897"/>
                <a:gd name="T86" fmla="*/ 0 w 1612"/>
                <a:gd name="T87" fmla="*/ 0 h 897"/>
                <a:gd name="T88" fmla="*/ 5 w 1612"/>
                <a:gd name="T8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12" h="897">
                  <a:moveTo>
                    <a:pt x="0" y="0"/>
                  </a:moveTo>
                  <a:lnTo>
                    <a:pt x="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18" y="16"/>
                  </a:lnTo>
                  <a:lnTo>
                    <a:pt x="57" y="26"/>
                  </a:lnTo>
                  <a:lnTo>
                    <a:pt x="76" y="26"/>
                  </a:lnTo>
                  <a:lnTo>
                    <a:pt x="95" y="29"/>
                  </a:lnTo>
                  <a:lnTo>
                    <a:pt x="133" y="49"/>
                  </a:lnTo>
                  <a:lnTo>
                    <a:pt x="152" y="52"/>
                  </a:lnTo>
                  <a:lnTo>
                    <a:pt x="175" y="68"/>
                  </a:lnTo>
                  <a:lnTo>
                    <a:pt x="233" y="87"/>
                  </a:lnTo>
                  <a:lnTo>
                    <a:pt x="254" y="102"/>
                  </a:lnTo>
                  <a:lnTo>
                    <a:pt x="312" y="125"/>
                  </a:lnTo>
                  <a:lnTo>
                    <a:pt x="437" y="193"/>
                  </a:lnTo>
                  <a:lnTo>
                    <a:pt x="511" y="231"/>
                  </a:lnTo>
                  <a:lnTo>
                    <a:pt x="529" y="235"/>
                  </a:lnTo>
                  <a:lnTo>
                    <a:pt x="568" y="264"/>
                  </a:lnTo>
                  <a:lnTo>
                    <a:pt x="587" y="282"/>
                  </a:lnTo>
                  <a:lnTo>
                    <a:pt x="607" y="298"/>
                  </a:lnTo>
                  <a:lnTo>
                    <a:pt x="645" y="317"/>
                  </a:lnTo>
                  <a:lnTo>
                    <a:pt x="665" y="333"/>
                  </a:lnTo>
                  <a:lnTo>
                    <a:pt x="741" y="372"/>
                  </a:lnTo>
                  <a:lnTo>
                    <a:pt x="817" y="411"/>
                  </a:lnTo>
                  <a:lnTo>
                    <a:pt x="895" y="448"/>
                  </a:lnTo>
                  <a:lnTo>
                    <a:pt x="971" y="487"/>
                  </a:lnTo>
                  <a:lnTo>
                    <a:pt x="990" y="503"/>
                  </a:lnTo>
                  <a:lnTo>
                    <a:pt x="1029" y="523"/>
                  </a:lnTo>
                  <a:lnTo>
                    <a:pt x="1048" y="539"/>
                  </a:lnTo>
                  <a:lnTo>
                    <a:pt x="1068" y="555"/>
                  </a:lnTo>
                  <a:lnTo>
                    <a:pt x="1105" y="573"/>
                  </a:lnTo>
                  <a:lnTo>
                    <a:pt x="1126" y="589"/>
                  </a:lnTo>
                  <a:lnTo>
                    <a:pt x="1186" y="628"/>
                  </a:lnTo>
                  <a:lnTo>
                    <a:pt x="1281" y="686"/>
                  </a:lnTo>
                  <a:lnTo>
                    <a:pt x="1334" y="725"/>
                  </a:lnTo>
                  <a:lnTo>
                    <a:pt x="1356" y="743"/>
                  </a:lnTo>
                  <a:lnTo>
                    <a:pt x="1378" y="762"/>
                  </a:lnTo>
                  <a:lnTo>
                    <a:pt x="1435" y="801"/>
                  </a:lnTo>
                  <a:lnTo>
                    <a:pt x="1458" y="820"/>
                  </a:lnTo>
                  <a:lnTo>
                    <a:pt x="1477" y="835"/>
                  </a:lnTo>
                  <a:lnTo>
                    <a:pt x="1516" y="856"/>
                  </a:lnTo>
                  <a:lnTo>
                    <a:pt x="1534" y="871"/>
                  </a:lnTo>
                  <a:lnTo>
                    <a:pt x="1550" y="887"/>
                  </a:lnTo>
                  <a:lnTo>
                    <a:pt x="1570" y="897"/>
                  </a:lnTo>
                  <a:lnTo>
                    <a:pt x="1586" y="897"/>
                  </a:lnTo>
                  <a:lnTo>
                    <a:pt x="1612" y="897"/>
                  </a:lnTo>
                  <a:lnTo>
                    <a:pt x="1586" y="897"/>
                  </a:lnTo>
                  <a:lnTo>
                    <a:pt x="1583" y="893"/>
                  </a:lnTo>
                  <a:lnTo>
                    <a:pt x="1555" y="874"/>
                  </a:lnTo>
                  <a:lnTo>
                    <a:pt x="1534" y="871"/>
                  </a:lnTo>
                  <a:lnTo>
                    <a:pt x="1516" y="869"/>
                  </a:lnTo>
                  <a:lnTo>
                    <a:pt x="1477" y="848"/>
                  </a:lnTo>
                  <a:lnTo>
                    <a:pt x="1458" y="845"/>
                  </a:lnTo>
                  <a:lnTo>
                    <a:pt x="1435" y="830"/>
                  </a:lnTo>
                  <a:lnTo>
                    <a:pt x="1378" y="811"/>
                  </a:lnTo>
                  <a:lnTo>
                    <a:pt x="1356" y="794"/>
                  </a:lnTo>
                  <a:lnTo>
                    <a:pt x="1298" y="772"/>
                  </a:lnTo>
                  <a:lnTo>
                    <a:pt x="1173" y="704"/>
                  </a:lnTo>
                  <a:lnTo>
                    <a:pt x="1100" y="667"/>
                  </a:lnTo>
                  <a:lnTo>
                    <a:pt x="1081" y="663"/>
                  </a:lnTo>
                  <a:lnTo>
                    <a:pt x="1042" y="634"/>
                  </a:lnTo>
                  <a:lnTo>
                    <a:pt x="1023" y="615"/>
                  </a:lnTo>
                  <a:lnTo>
                    <a:pt x="1003" y="599"/>
                  </a:lnTo>
                  <a:lnTo>
                    <a:pt x="966" y="581"/>
                  </a:lnTo>
                  <a:lnTo>
                    <a:pt x="946" y="563"/>
                  </a:lnTo>
                  <a:lnTo>
                    <a:pt x="869" y="526"/>
                  </a:lnTo>
                  <a:lnTo>
                    <a:pt x="793" y="487"/>
                  </a:lnTo>
                  <a:lnTo>
                    <a:pt x="715" y="448"/>
                  </a:lnTo>
                  <a:lnTo>
                    <a:pt x="639" y="411"/>
                  </a:lnTo>
                  <a:lnTo>
                    <a:pt x="620" y="395"/>
                  </a:lnTo>
                  <a:lnTo>
                    <a:pt x="581" y="375"/>
                  </a:lnTo>
                  <a:lnTo>
                    <a:pt x="563" y="359"/>
                  </a:lnTo>
                  <a:lnTo>
                    <a:pt x="542" y="343"/>
                  </a:lnTo>
                  <a:lnTo>
                    <a:pt x="505" y="324"/>
                  </a:lnTo>
                  <a:lnTo>
                    <a:pt x="485" y="308"/>
                  </a:lnTo>
                  <a:lnTo>
                    <a:pt x="424" y="269"/>
                  </a:lnTo>
                  <a:lnTo>
                    <a:pt x="329" y="212"/>
                  </a:lnTo>
                  <a:lnTo>
                    <a:pt x="276" y="173"/>
                  </a:lnTo>
                  <a:lnTo>
                    <a:pt x="254" y="154"/>
                  </a:lnTo>
                  <a:lnTo>
                    <a:pt x="233" y="136"/>
                  </a:lnTo>
                  <a:lnTo>
                    <a:pt x="175" y="97"/>
                  </a:lnTo>
                  <a:lnTo>
                    <a:pt x="152" y="78"/>
                  </a:lnTo>
                  <a:lnTo>
                    <a:pt x="133" y="62"/>
                  </a:lnTo>
                  <a:lnTo>
                    <a:pt x="95" y="42"/>
                  </a:lnTo>
                  <a:lnTo>
                    <a:pt x="76" y="26"/>
                  </a:lnTo>
                  <a:lnTo>
                    <a:pt x="57" y="26"/>
                  </a:lnTo>
                  <a:lnTo>
                    <a:pt x="18" y="1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672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분류</a:t>
            </a:r>
            <a:endParaRPr lang="en-US" dirty="0">
              <a:latin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3110090-6233-453C-9B93-5384C07BC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857573"/>
              </p:ext>
            </p:extLst>
          </p:nvPr>
        </p:nvGraphicFramePr>
        <p:xfrm>
          <a:off x="1871051" y="1955285"/>
          <a:ext cx="8128000" cy="14833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036051">
                  <a:extLst>
                    <a:ext uri="{9D8B030D-6E8A-4147-A177-3AD203B41FA5}">
                      <a16:colId xmlns:a16="http://schemas.microsoft.com/office/drawing/2014/main" val="1019708565"/>
                    </a:ext>
                  </a:extLst>
                </a:gridCol>
                <a:gridCol w="1552755">
                  <a:extLst>
                    <a:ext uri="{9D8B030D-6E8A-4147-A177-3AD203B41FA5}">
                      <a16:colId xmlns:a16="http://schemas.microsoft.com/office/drawing/2014/main" val="1793976646"/>
                    </a:ext>
                  </a:extLst>
                </a:gridCol>
                <a:gridCol w="2518913">
                  <a:extLst>
                    <a:ext uri="{9D8B030D-6E8A-4147-A177-3AD203B41FA5}">
                      <a16:colId xmlns:a16="http://schemas.microsoft.com/office/drawing/2014/main" val="2230738012"/>
                    </a:ext>
                  </a:extLst>
                </a:gridCol>
                <a:gridCol w="1052422">
                  <a:extLst>
                    <a:ext uri="{9D8B030D-6E8A-4147-A177-3AD203B41FA5}">
                      <a16:colId xmlns:a16="http://schemas.microsoft.com/office/drawing/2014/main" val="965245074"/>
                    </a:ext>
                  </a:extLst>
                </a:gridCol>
                <a:gridCol w="1967859">
                  <a:extLst>
                    <a:ext uri="{9D8B030D-6E8A-4147-A177-3AD203B41FA5}">
                      <a16:colId xmlns:a16="http://schemas.microsoft.com/office/drawing/2014/main" val="1193359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오늘날씨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오늘 중국 미세먼지 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오늘 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미세먼지 위험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15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2019-3-1</a:t>
                      </a:r>
                      <a:endParaRPr lang="ko-KR" altLang="en-US" sz="1400" b="1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흐림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299</a:t>
                      </a:r>
                      <a:endParaRPr lang="ko-KR" altLang="en-US" sz="1400" b="1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endParaRPr lang="ko-KR" altLang="en-US" sz="1400" b="1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  <a:endParaRPr lang="ko-KR" altLang="en-US" sz="1400" b="1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85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2019-3-2</a:t>
                      </a:r>
                      <a:endParaRPr lang="ko-KR" altLang="en-US" sz="1400" b="1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흐림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400</a:t>
                      </a:r>
                      <a:endParaRPr lang="ko-KR" altLang="en-US" sz="1400" b="1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19</a:t>
                      </a:r>
                      <a:endParaRPr lang="ko-KR" altLang="en-US" sz="1400" b="1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  <a:endParaRPr lang="ko-KR" altLang="en-US" sz="1400" b="1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24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2019-3-3</a:t>
                      </a:r>
                      <a:endParaRPr lang="ko-KR" altLang="en-US" sz="1400" b="1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맑음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99</a:t>
                      </a:r>
                      <a:endParaRPr lang="ko-KR" altLang="en-US" sz="14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endParaRPr lang="ko-KR" altLang="en-US" sz="1400" b="1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4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31976"/>
                  </a:ext>
                </a:extLst>
              </a:tr>
            </a:tbl>
          </a:graphicData>
        </a:graphic>
      </p:graphicFrame>
      <p:sp>
        <p:nvSpPr>
          <p:cNvPr id="361" name="Oval 363">
            <a:extLst>
              <a:ext uri="{FF2B5EF4-FFF2-40B4-BE49-F238E27FC236}">
                <a16:creationId xmlns:a16="http://schemas.microsoft.com/office/drawing/2014/main" id="{C06DEC39-16CF-479F-AE70-0D6EAC683913}"/>
              </a:ext>
            </a:extLst>
          </p:cNvPr>
          <p:cNvSpPr/>
          <p:nvPr/>
        </p:nvSpPr>
        <p:spPr>
          <a:xfrm>
            <a:off x="5745694" y="4644096"/>
            <a:ext cx="83507" cy="835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7" name="Oval 363">
            <a:extLst>
              <a:ext uri="{FF2B5EF4-FFF2-40B4-BE49-F238E27FC236}">
                <a16:creationId xmlns:a16="http://schemas.microsoft.com/office/drawing/2014/main" id="{BB9E537A-90FC-4923-8C0A-BA53F87EBC1C}"/>
              </a:ext>
            </a:extLst>
          </p:cNvPr>
          <p:cNvSpPr/>
          <p:nvPr/>
        </p:nvSpPr>
        <p:spPr>
          <a:xfrm>
            <a:off x="5745694" y="4800731"/>
            <a:ext cx="83507" cy="835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5" name="Rounded Rectangle 14">
            <a:extLst>
              <a:ext uri="{FF2B5EF4-FFF2-40B4-BE49-F238E27FC236}">
                <a16:creationId xmlns:a16="http://schemas.microsoft.com/office/drawing/2014/main" id="{72D69423-35D2-4403-83DD-F518D61D40DB}"/>
              </a:ext>
            </a:extLst>
          </p:cNvPr>
          <p:cNvSpPr/>
          <p:nvPr/>
        </p:nvSpPr>
        <p:spPr>
          <a:xfrm>
            <a:off x="5406047" y="3493708"/>
            <a:ext cx="4806550" cy="468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3" name="Rounded Rectangle 14">
            <a:extLst>
              <a:ext uri="{FF2B5EF4-FFF2-40B4-BE49-F238E27FC236}">
                <a16:creationId xmlns:a16="http://schemas.microsoft.com/office/drawing/2014/main" id="{80BF8D59-3B99-45B5-A920-8DCD28670519}"/>
              </a:ext>
            </a:extLst>
          </p:cNvPr>
          <p:cNvSpPr/>
          <p:nvPr/>
        </p:nvSpPr>
        <p:spPr>
          <a:xfrm rot="5400000">
            <a:off x="9358953" y="2683924"/>
            <a:ext cx="1672709" cy="468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2602FAB-CA6B-4B22-AC95-D1B0DA88B889}"/>
              </a:ext>
            </a:extLst>
          </p:cNvPr>
          <p:cNvSpPr/>
          <p:nvPr/>
        </p:nvSpPr>
        <p:spPr>
          <a:xfrm>
            <a:off x="1859765" y="1901447"/>
            <a:ext cx="8154000" cy="45720"/>
          </a:xfrm>
          <a:prstGeom prst="rect">
            <a:avLst/>
          </a:prstGeom>
          <a:solidFill>
            <a:srgbClr val="F45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1"/>
            <a:endParaRPr lang="en-US" altLang="ko-KR" sz="1600" b="1" dirty="0">
              <a:solidFill>
                <a:prstClr val="white"/>
              </a:solidFill>
              <a:latin typeface="+mn-ea"/>
            </a:endParaRP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CF3504DB-6055-4BA4-AA02-63A7ADBA2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489663"/>
              </p:ext>
            </p:extLst>
          </p:nvPr>
        </p:nvGraphicFramePr>
        <p:xfrm>
          <a:off x="1638300" y="4991352"/>
          <a:ext cx="8892926" cy="814169"/>
        </p:xfrm>
        <a:graphic>
          <a:graphicData uri="http://schemas.openxmlformats.org/drawingml/2006/table">
            <a:tbl>
              <a:tblPr firstRow="1" bandRow="1">
                <a:effectLst>
                  <a:outerShdw blurRad="5588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63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3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2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0504">
                  <a:extLst>
                    <a:ext uri="{9D8B030D-6E8A-4147-A177-3AD203B41FA5}">
                      <a16:colId xmlns:a16="http://schemas.microsoft.com/office/drawing/2014/main" val="1782466240"/>
                    </a:ext>
                  </a:extLst>
                </a:gridCol>
              </a:tblGrid>
              <a:tr h="814169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2019-3-9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4266" marR="94266" marT="47133" marB="47133" anchor="ctr">
                    <a:lnL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맑음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22676" marR="94266" marT="47133" marB="47133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80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22676" marR="94266" marT="47133" marB="47133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222676" marR="94266" marT="47133" marB="47133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22676" marR="94266" marT="47133" marB="47133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9140B6-30A9-4680-90DC-E9C1CBB258B5}"/>
              </a:ext>
            </a:extLst>
          </p:cNvPr>
          <p:cNvSpPr txBox="1"/>
          <p:nvPr/>
        </p:nvSpPr>
        <p:spPr>
          <a:xfrm>
            <a:off x="9073240" y="4967689"/>
            <a:ext cx="469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F0000"/>
                </a:solidFill>
              </a:rPr>
              <a:t>?</a:t>
            </a:r>
            <a:endParaRPr lang="ko-KR" altLang="en-US" sz="4800" b="1" dirty="0">
              <a:solidFill>
                <a:srgbClr val="FF0000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9A97149-FE0E-4B50-A951-A735340A7E55}"/>
              </a:ext>
            </a:extLst>
          </p:cNvPr>
          <p:cNvSpPr/>
          <p:nvPr/>
        </p:nvSpPr>
        <p:spPr>
          <a:xfrm>
            <a:off x="361843" y="1233151"/>
            <a:ext cx="2700888" cy="596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정형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</a:t>
            </a:r>
            <a:r>
              <a:rPr lang="ko-KR" alt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학습예시</a:t>
            </a:r>
            <a:endParaRPr lang="en-US" altLang="ko-K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8171CB6-ABD6-40EF-B76A-2C9E3925F177}"/>
              </a:ext>
            </a:extLst>
          </p:cNvPr>
          <p:cNvSpPr/>
          <p:nvPr/>
        </p:nvSpPr>
        <p:spPr>
          <a:xfrm>
            <a:off x="1859765" y="3622548"/>
            <a:ext cx="8139286" cy="853037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D33EF1B-E66D-4A85-B272-723685BDD846}"/>
              </a:ext>
            </a:extLst>
          </p:cNvPr>
          <p:cNvGrpSpPr/>
          <p:nvPr/>
        </p:nvGrpSpPr>
        <p:grpSpPr>
          <a:xfrm>
            <a:off x="2799479" y="3663620"/>
            <a:ext cx="5073914" cy="347425"/>
            <a:chOff x="2572976" y="3298627"/>
            <a:chExt cx="5073914" cy="34742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A0422DC-5AB6-4550-A20B-D4718CF58228}"/>
                </a:ext>
              </a:extLst>
            </p:cNvPr>
            <p:cNvSpPr txBox="1"/>
            <p:nvPr/>
          </p:nvSpPr>
          <p:spPr>
            <a:xfrm>
              <a:off x="3627841" y="3307498"/>
              <a:ext cx="40190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987" latinLnBrk="0"/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날씨가 맑을 경우</a:t>
              </a: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미세먼지 위험이 없었다</a:t>
              </a:r>
              <a:endPara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CDD78BD-8F8F-473D-95D0-DA9810A36664}"/>
                </a:ext>
              </a:extLst>
            </p:cNvPr>
            <p:cNvSpPr txBox="1"/>
            <p:nvPr/>
          </p:nvSpPr>
          <p:spPr>
            <a:xfrm>
              <a:off x="2572976" y="3298627"/>
              <a:ext cx="11864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 latinLnBrk="0"/>
              <a:r>
                <a:rPr lang="ko-KR" altLang="en-US" sz="1600" dirty="0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오늘 날씨 </a:t>
              </a:r>
              <a:r>
                <a:rPr lang="en-US" altLang="ko-KR" sz="1600" dirty="0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endParaRPr lang="en-US" sz="1600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0BCDF62-4C14-4545-A8D0-9F745769756C}"/>
              </a:ext>
            </a:extLst>
          </p:cNvPr>
          <p:cNvGrpSpPr/>
          <p:nvPr/>
        </p:nvGrpSpPr>
        <p:grpSpPr>
          <a:xfrm>
            <a:off x="2799478" y="4042740"/>
            <a:ext cx="6401859" cy="347425"/>
            <a:chOff x="2572975" y="3298627"/>
            <a:chExt cx="6401859" cy="34742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BF0942-8311-458D-B669-6CE093F96E03}"/>
                </a:ext>
              </a:extLst>
            </p:cNvPr>
            <p:cNvSpPr txBox="1"/>
            <p:nvPr/>
          </p:nvSpPr>
          <p:spPr>
            <a:xfrm>
              <a:off x="4967006" y="3307498"/>
              <a:ext cx="40078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987" latinLnBrk="0"/>
              <a:r>
                <a:rPr lang="en-US" sz="16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이하인 경우</a:t>
              </a: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미세먼지 위험이 없었다</a:t>
              </a:r>
              <a:endPara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48EEC3B-752A-4862-87CD-314C67EBB2D4}"/>
                </a:ext>
              </a:extLst>
            </p:cNvPr>
            <p:cNvSpPr txBox="1"/>
            <p:nvPr/>
          </p:nvSpPr>
          <p:spPr>
            <a:xfrm>
              <a:off x="2572975" y="3298627"/>
              <a:ext cx="2479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 latinLnBrk="0"/>
              <a:r>
                <a:rPr lang="ko-KR" altLang="en-US" sz="1600" dirty="0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오늘 중국 미세먼지 수치 </a:t>
              </a:r>
              <a:r>
                <a:rPr lang="en-US" altLang="ko-KR" sz="1600" dirty="0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endParaRPr lang="en-US" sz="1600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200F2FE-DAC2-4C51-B1FF-DF90EF7F0BA8}"/>
              </a:ext>
            </a:extLst>
          </p:cNvPr>
          <p:cNvSpPr/>
          <p:nvPr/>
        </p:nvSpPr>
        <p:spPr>
          <a:xfrm>
            <a:off x="1871051" y="3620556"/>
            <a:ext cx="548420" cy="51935"/>
          </a:xfrm>
          <a:prstGeom prst="rect">
            <a:avLst/>
          </a:prstGeom>
          <a:solidFill>
            <a:srgbClr val="E7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687A55-F434-46B2-9F27-08411E5C5C7E}"/>
              </a:ext>
            </a:extLst>
          </p:cNvPr>
          <p:cNvSpPr/>
          <p:nvPr/>
        </p:nvSpPr>
        <p:spPr>
          <a:xfrm>
            <a:off x="5766328" y="6003004"/>
            <a:ext cx="4764898" cy="596921"/>
          </a:xfrm>
          <a:prstGeom prst="rect">
            <a:avLst/>
          </a:prstGeom>
          <a:solidFill>
            <a:srgbClr val="E75735"/>
          </a:solidFill>
          <a:ln>
            <a:noFill/>
          </a:ln>
          <a:effectLst>
            <a:outerShdw blurRad="330200" dist="25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데이터가 행렬에 맞춰 규칙적으로 구성됨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27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분류</a:t>
            </a:r>
            <a:endParaRPr lang="en-US" dirty="0">
              <a:latin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AF68AE8-4663-4FB0-8FD8-E4E0EBA3FD68}"/>
              </a:ext>
            </a:extLst>
          </p:cNvPr>
          <p:cNvGrpSpPr/>
          <p:nvPr/>
        </p:nvGrpSpPr>
        <p:grpSpPr>
          <a:xfrm>
            <a:off x="1057133" y="1761437"/>
            <a:ext cx="9915548" cy="3073069"/>
            <a:chOff x="1057133" y="1761437"/>
            <a:chExt cx="9915548" cy="3073069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4BA0798-71A6-433E-9550-3824F8E992A6}"/>
                </a:ext>
              </a:extLst>
            </p:cNvPr>
            <p:cNvSpPr/>
            <p:nvPr/>
          </p:nvSpPr>
          <p:spPr>
            <a:xfrm>
              <a:off x="1057133" y="1761437"/>
              <a:ext cx="9915548" cy="3073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57200" dist="1270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5BBC41D-E289-4B2B-BB6A-F6D417E78846}"/>
                </a:ext>
              </a:extLst>
            </p:cNvPr>
            <p:cNvGrpSpPr/>
            <p:nvPr/>
          </p:nvGrpSpPr>
          <p:grpSpPr>
            <a:xfrm>
              <a:off x="1477780" y="2055480"/>
              <a:ext cx="9074253" cy="2466101"/>
              <a:chOff x="1430497" y="1878070"/>
              <a:chExt cx="9074253" cy="2466101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8E734BBB-32BF-4973-ADCB-DFC066939B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01"/>
              <a:stretch/>
            </p:blipFill>
            <p:spPr>
              <a:xfrm>
                <a:off x="1468073" y="3560375"/>
                <a:ext cx="2863703" cy="752475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18F8B54A-AE78-4C37-A9F0-7CD66EA8A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0497" y="2738136"/>
                <a:ext cx="8839200" cy="74295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16935E38-74F4-43B3-AF7A-5579D934D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0497" y="1897547"/>
                <a:ext cx="6210300" cy="742950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C47B357-E3C9-4642-8FBC-B27E1790C392}"/>
                  </a:ext>
                </a:extLst>
              </p:cNvPr>
              <p:cNvSpPr/>
              <p:nvPr/>
            </p:nvSpPr>
            <p:spPr>
              <a:xfrm>
                <a:off x="7177650" y="1878070"/>
                <a:ext cx="463147" cy="236638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98F90A9-FAEB-40BC-8D01-35CEF39AD457}"/>
                  </a:ext>
                </a:extLst>
              </p:cNvPr>
              <p:cNvSpPr/>
              <p:nvPr/>
            </p:nvSpPr>
            <p:spPr>
              <a:xfrm>
                <a:off x="3885407" y="3531649"/>
                <a:ext cx="463147" cy="236638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46A17262-86FE-4BE6-9EAD-E39FF62D8B38}"/>
                  </a:ext>
                </a:extLst>
              </p:cNvPr>
              <p:cNvSpPr/>
              <p:nvPr/>
            </p:nvSpPr>
            <p:spPr>
              <a:xfrm>
                <a:off x="9813491" y="2716812"/>
                <a:ext cx="463147" cy="236638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Rounded Rectangle 14">
                <a:extLst>
                  <a:ext uri="{FF2B5EF4-FFF2-40B4-BE49-F238E27FC236}">
                    <a16:creationId xmlns:a16="http://schemas.microsoft.com/office/drawing/2014/main" id="{3735A5FF-3289-4D70-AF56-5E04B5F0B79D}"/>
                  </a:ext>
                </a:extLst>
              </p:cNvPr>
              <p:cNvSpPr/>
              <p:nvPr/>
            </p:nvSpPr>
            <p:spPr>
              <a:xfrm rot="5400000">
                <a:off x="7431955" y="2271466"/>
                <a:ext cx="836691" cy="54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Rounded Rectangle 14">
                <a:extLst>
                  <a:ext uri="{FF2B5EF4-FFF2-40B4-BE49-F238E27FC236}">
                    <a16:creationId xmlns:a16="http://schemas.microsoft.com/office/drawing/2014/main" id="{B6D467D3-6C9D-4726-BDA5-3B486B6ABA8B}"/>
                  </a:ext>
                </a:extLst>
              </p:cNvPr>
              <p:cNvSpPr/>
              <p:nvPr/>
            </p:nvSpPr>
            <p:spPr>
              <a:xfrm rot="5400000">
                <a:off x="10059404" y="3051940"/>
                <a:ext cx="836691" cy="54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Rounded Rectangle 14">
                <a:extLst>
                  <a:ext uri="{FF2B5EF4-FFF2-40B4-BE49-F238E27FC236}">
                    <a16:creationId xmlns:a16="http://schemas.microsoft.com/office/drawing/2014/main" id="{E49A8DA8-3DDB-414D-9AA5-E6E1522D420A}"/>
                  </a:ext>
                </a:extLst>
              </p:cNvPr>
              <p:cNvSpPr/>
              <p:nvPr/>
            </p:nvSpPr>
            <p:spPr>
              <a:xfrm rot="5400000">
                <a:off x="4103599" y="3898826"/>
                <a:ext cx="836691" cy="54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1FBDF4C-F203-4F1E-B3CD-0749DD25AB45}"/>
              </a:ext>
            </a:extLst>
          </p:cNvPr>
          <p:cNvSpPr/>
          <p:nvPr/>
        </p:nvSpPr>
        <p:spPr>
          <a:xfrm>
            <a:off x="6238588" y="5125093"/>
            <a:ext cx="4734093" cy="12924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1FC476-F4F9-4A5D-8080-27516E00DAB6}"/>
              </a:ext>
            </a:extLst>
          </p:cNvPr>
          <p:cNvSpPr/>
          <p:nvPr/>
        </p:nvSpPr>
        <p:spPr>
          <a:xfrm>
            <a:off x="361843" y="1233151"/>
            <a:ext cx="2700888" cy="596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 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예시</a:t>
            </a:r>
            <a:endParaRPr lang="en-US" altLang="ko-K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96B0368-6F4B-4D01-8A4E-A9AE77ABB08F}"/>
              </a:ext>
            </a:extLst>
          </p:cNvPr>
          <p:cNvSpPr/>
          <p:nvPr/>
        </p:nvSpPr>
        <p:spPr>
          <a:xfrm>
            <a:off x="1060182" y="5125093"/>
            <a:ext cx="4734093" cy="12924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DF91EA0-CA67-4CD8-9B44-A528B53C4870}"/>
              </a:ext>
            </a:extLst>
          </p:cNvPr>
          <p:cNvSpPr txBox="1"/>
          <p:nvPr/>
        </p:nvSpPr>
        <p:spPr>
          <a:xfrm>
            <a:off x="1564780" y="5771891"/>
            <a:ext cx="4144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en-US" sz="1400" kern="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</a:t>
            </a:r>
            <a:r>
              <a:rPr lang="ko-KR" altLang="en-US" sz="1400" kern="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발생시에 만들어 지기 때문에 균일하지 못하다</a:t>
            </a:r>
            <a:r>
              <a:rPr lang="en-US" sz="1400" kern="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B3C597C-9BEB-4BE5-8F9D-7E0DB991A70C}"/>
              </a:ext>
            </a:extLst>
          </p:cNvPr>
          <p:cNvSpPr txBox="1"/>
          <p:nvPr/>
        </p:nvSpPr>
        <p:spPr>
          <a:xfrm>
            <a:off x="1564780" y="5394288"/>
            <a:ext cx="3924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 latinLnBrk="0"/>
            <a:r>
              <a:rPr lang="ko-KR" altLang="en-US" sz="2000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모양이 </a:t>
            </a:r>
            <a:r>
              <a:rPr lang="ko-KR" altLang="en-US" sz="2000" b="1" dirty="0" err="1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제각각이다</a:t>
            </a:r>
            <a:endParaRPr lang="en-US" sz="2000" b="1" dirty="0">
              <a:solidFill>
                <a:srgbClr val="E75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8ED3AA-B4E2-4170-94F6-4880FDDEFFB2}"/>
              </a:ext>
            </a:extLst>
          </p:cNvPr>
          <p:cNvSpPr txBox="1"/>
          <p:nvPr/>
        </p:nvSpPr>
        <p:spPr>
          <a:xfrm>
            <a:off x="6532843" y="5567181"/>
            <a:ext cx="4019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 latinLnBrk="0"/>
            <a:r>
              <a:rPr lang="ko-KR" altLang="en-US" sz="2000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정형데이터 학습에 적합하지 않다</a:t>
            </a:r>
            <a:r>
              <a:rPr lang="en-US" altLang="ko-KR" sz="2000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2000" b="1" dirty="0">
              <a:solidFill>
                <a:srgbClr val="E75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84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분류</a:t>
            </a:r>
            <a:endParaRPr lang="en-US" dirty="0">
              <a:latin typeface="+mj-ea"/>
            </a:endParaRPr>
          </a:p>
        </p:txBody>
      </p:sp>
      <p:sp>
        <p:nvSpPr>
          <p:cNvPr id="93" name="Isosceles Triangle 437">
            <a:extLst>
              <a:ext uri="{FF2B5EF4-FFF2-40B4-BE49-F238E27FC236}">
                <a16:creationId xmlns:a16="http://schemas.microsoft.com/office/drawing/2014/main" id="{A37531F2-B8A9-4112-804F-FA836FFF0E94}"/>
              </a:ext>
            </a:extLst>
          </p:cNvPr>
          <p:cNvSpPr/>
          <p:nvPr/>
        </p:nvSpPr>
        <p:spPr>
          <a:xfrm rot="16200000">
            <a:off x="634272" y="1370181"/>
            <a:ext cx="219549" cy="32942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29AA92-B6CC-40F6-A883-E49635F64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91" y="3132682"/>
            <a:ext cx="2354988" cy="156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0ECC54-832D-48B5-8DF5-8A914D35A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40" y="3132682"/>
            <a:ext cx="2354988" cy="156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CB8854-2117-4AD5-8339-842497922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90" y="3132682"/>
            <a:ext cx="2354988" cy="156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7A226A0B-31C1-4CF6-9A15-7103E838EE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1"/>
          <a:stretch/>
        </p:blipFill>
        <p:spPr>
          <a:xfrm>
            <a:off x="9669921" y="2066489"/>
            <a:ext cx="1591237" cy="418118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4D223935-C9BF-4793-B869-4A78B8452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934" y="2064801"/>
            <a:ext cx="5014692" cy="421494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D7EDD25D-D2A8-47D7-9AA3-A2B323A569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73" y="2059144"/>
            <a:ext cx="3617835" cy="432808"/>
          </a:xfrm>
          <a:prstGeom prst="rect">
            <a:avLst/>
          </a:prstGeom>
        </p:spPr>
      </p:pic>
      <p:sp>
        <p:nvSpPr>
          <p:cNvPr id="3" name="사다리꼴 2">
            <a:extLst>
              <a:ext uri="{FF2B5EF4-FFF2-40B4-BE49-F238E27FC236}">
                <a16:creationId xmlns:a16="http://schemas.microsoft.com/office/drawing/2014/main" id="{4484CAE0-BFA2-482F-A151-16D12DF6AA76}"/>
              </a:ext>
            </a:extLst>
          </p:cNvPr>
          <p:cNvSpPr/>
          <p:nvPr/>
        </p:nvSpPr>
        <p:spPr>
          <a:xfrm>
            <a:off x="1248091" y="2558642"/>
            <a:ext cx="2354988" cy="574040"/>
          </a:xfrm>
          <a:prstGeom prst="trapezoid">
            <a:avLst>
              <a:gd name="adj" fmla="val 1287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다리꼴 25">
            <a:extLst>
              <a:ext uri="{FF2B5EF4-FFF2-40B4-BE49-F238E27FC236}">
                <a16:creationId xmlns:a16="http://schemas.microsoft.com/office/drawing/2014/main" id="{072CBC42-58BB-4032-A734-B1E5873E3EAA}"/>
              </a:ext>
            </a:extLst>
          </p:cNvPr>
          <p:cNvSpPr/>
          <p:nvPr/>
        </p:nvSpPr>
        <p:spPr>
          <a:xfrm>
            <a:off x="5134040" y="2558642"/>
            <a:ext cx="2354988" cy="574040"/>
          </a:xfrm>
          <a:prstGeom prst="trapezoid">
            <a:avLst>
              <a:gd name="adj" fmla="val 1287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다리꼴 26">
            <a:extLst>
              <a:ext uri="{FF2B5EF4-FFF2-40B4-BE49-F238E27FC236}">
                <a16:creationId xmlns:a16="http://schemas.microsoft.com/office/drawing/2014/main" id="{E90AC1B5-BA41-4058-8F97-600562E278D3}"/>
              </a:ext>
            </a:extLst>
          </p:cNvPr>
          <p:cNvSpPr/>
          <p:nvPr/>
        </p:nvSpPr>
        <p:spPr>
          <a:xfrm>
            <a:off x="9019989" y="2558642"/>
            <a:ext cx="2354988" cy="574040"/>
          </a:xfrm>
          <a:prstGeom prst="trapezoid">
            <a:avLst>
              <a:gd name="adj" fmla="val 14775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C65C30C-5DEA-4FB2-9587-4CB659AFBE64}"/>
              </a:ext>
            </a:extLst>
          </p:cNvPr>
          <p:cNvSpPr/>
          <p:nvPr/>
        </p:nvSpPr>
        <p:spPr>
          <a:xfrm>
            <a:off x="361843" y="1233151"/>
            <a:ext cx="2700888" cy="596921"/>
          </a:xfrm>
          <a:prstGeom prst="rect">
            <a:avLst/>
          </a:prstGeom>
          <a:solidFill>
            <a:srgbClr val="E75735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시각화이미지로</a:t>
            </a:r>
            <a:r>
              <a:rPr lang="ko-KR" altLang="en-US" sz="13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변환하면 어떨까</a:t>
            </a:r>
            <a:r>
              <a:rPr lang="en-US" altLang="ko-KR" sz="13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1A2166-269B-426D-A5A2-D358CCC59051}"/>
              </a:ext>
            </a:extLst>
          </p:cNvPr>
          <p:cNvSpPr/>
          <p:nvPr/>
        </p:nvSpPr>
        <p:spPr>
          <a:xfrm>
            <a:off x="3576861" y="5076316"/>
            <a:ext cx="5443128" cy="15699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1651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lvl="0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B3C597C-9BEB-4BE5-8F9D-7E0DB991A70C}"/>
              </a:ext>
            </a:extLst>
          </p:cNvPr>
          <p:cNvSpPr txBox="1"/>
          <p:nvPr/>
        </p:nvSpPr>
        <p:spPr>
          <a:xfrm>
            <a:off x="4162803" y="5299670"/>
            <a:ext cx="4144083" cy="43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 latinLnBrk="0"/>
            <a:r>
              <a:rPr lang="ko-KR" altLang="en-US" sz="2000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이미지를 활용한 학습이 가능하다</a:t>
            </a:r>
            <a:r>
              <a:rPr lang="en-US" altLang="ko-KR" sz="2000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2000" b="1" dirty="0">
              <a:solidFill>
                <a:srgbClr val="E75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20602B-8A07-40E5-8908-6E5F26F2CC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4881" y="5887155"/>
            <a:ext cx="3554276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24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분류</a:t>
            </a:r>
            <a:br>
              <a:rPr lang="en-US" altLang="ko-KR" dirty="0">
                <a:latin typeface="+mj-ea"/>
              </a:rPr>
            </a:br>
            <a:r>
              <a:rPr lang="ko-KR" altLang="en-US" sz="1600" dirty="0">
                <a:latin typeface="+mj-ea"/>
              </a:rPr>
              <a:t>알고리즘소개</a:t>
            </a:r>
            <a:endParaRPr lang="en-US" dirty="0">
              <a:latin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CD940C-D5A5-4B2F-B8A9-A1B4150C43E3}"/>
              </a:ext>
            </a:extLst>
          </p:cNvPr>
          <p:cNvSpPr/>
          <p:nvPr/>
        </p:nvSpPr>
        <p:spPr>
          <a:xfrm>
            <a:off x="361843" y="1233151"/>
            <a:ext cx="2700888" cy="596921"/>
          </a:xfrm>
          <a:prstGeom prst="rect">
            <a:avLst/>
          </a:prstGeom>
          <a:solidFill>
            <a:srgbClr val="E75735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CNN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11BB77-D3A8-4529-A009-CFAA82097CEF}"/>
              </a:ext>
            </a:extLst>
          </p:cNvPr>
          <p:cNvSpPr/>
          <p:nvPr/>
        </p:nvSpPr>
        <p:spPr>
          <a:xfrm>
            <a:off x="358096" y="1940967"/>
            <a:ext cx="2704635" cy="29739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C0B2C6-0355-4C1C-A47E-219275BC413B}"/>
              </a:ext>
            </a:extLst>
          </p:cNvPr>
          <p:cNvSpPr txBox="1"/>
          <p:nvPr/>
        </p:nvSpPr>
        <p:spPr>
          <a:xfrm>
            <a:off x="542380" y="2186749"/>
            <a:ext cx="241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 latinLnBrk="0"/>
            <a:r>
              <a:rPr lang="ko-KR" altLang="en-US" sz="1600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이미지인식에 유용한 </a:t>
            </a:r>
            <a:endParaRPr lang="en-US" altLang="ko-KR" sz="1600" b="1" dirty="0">
              <a:solidFill>
                <a:srgbClr val="E75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218987" latinLnBrk="0"/>
            <a:r>
              <a:rPr lang="ko-KR" altLang="en-US" sz="1600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딥러닝 알고리즘</a:t>
            </a:r>
            <a:endParaRPr lang="en-US" sz="1600" b="1" dirty="0">
              <a:solidFill>
                <a:srgbClr val="E75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FBEC05-2705-45FD-B1ED-F8D04EDAA96F}"/>
              </a:ext>
            </a:extLst>
          </p:cNvPr>
          <p:cNvSpPr txBox="1"/>
          <p:nvPr/>
        </p:nvSpPr>
        <p:spPr>
          <a:xfrm>
            <a:off x="575401" y="2759014"/>
            <a:ext cx="1678665" cy="611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>
              <a:lnSpc>
                <a:spcPct val="150000"/>
              </a:lnSpc>
            </a:pPr>
            <a:r>
              <a:rPr lang="ko-KR" altLang="en-US" sz="1200" dirty="0" err="1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합성곱</a:t>
            </a:r>
            <a:r>
              <a:rPr lang="ko-KR" altLang="en-US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 연산을 통해 </a:t>
            </a:r>
            <a:endParaRPr lang="en-US" altLang="ko-KR" sz="1200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defTabSz="1218987" latinLnBrk="0">
              <a:lnSpc>
                <a:spcPct val="150000"/>
              </a:lnSpc>
            </a:pPr>
            <a:r>
              <a:rPr lang="ko-KR" altLang="en-US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이미지의 특징을 추출</a:t>
            </a:r>
            <a:endParaRPr lang="en-US" sz="1200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CC7AD3-D110-4352-86F7-A4CAA40105F7}"/>
              </a:ext>
            </a:extLst>
          </p:cNvPr>
          <p:cNvSpPr txBox="1"/>
          <p:nvPr/>
        </p:nvSpPr>
        <p:spPr>
          <a:xfrm>
            <a:off x="540460" y="3396906"/>
            <a:ext cx="250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ko-KR" altLang="en-US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차원을 축소시키며 연산을 줄인다</a:t>
            </a:r>
            <a:endParaRPr lang="en-US" sz="1200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3743411-2D95-4592-B0DA-0817E6F66360}"/>
              </a:ext>
            </a:extLst>
          </p:cNvPr>
          <p:cNvSpPr txBox="1"/>
          <p:nvPr/>
        </p:nvSpPr>
        <p:spPr>
          <a:xfrm>
            <a:off x="540460" y="3632666"/>
            <a:ext cx="1832553" cy="611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>
              <a:lnSpc>
                <a:spcPct val="150000"/>
              </a:lnSpc>
            </a:pPr>
            <a:r>
              <a:rPr lang="ko-KR" altLang="en-US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축소</a:t>
            </a:r>
            <a:r>
              <a:rPr lang="en-US" altLang="ko-KR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회전</a:t>
            </a:r>
            <a:r>
              <a:rPr lang="en-US" altLang="ko-KR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1200" dirty="0" err="1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크롭</a:t>
            </a:r>
            <a:r>
              <a:rPr lang="ko-KR" altLang="en-US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 등 </a:t>
            </a:r>
            <a:endParaRPr lang="en-US" altLang="ko-KR" sz="1200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defTabSz="1218987" latinLnBrk="0">
              <a:lnSpc>
                <a:spcPct val="150000"/>
              </a:lnSpc>
            </a:pPr>
            <a:r>
              <a:rPr lang="ko-KR" altLang="en-US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다양한 변화에도 안정적</a:t>
            </a:r>
            <a:endParaRPr lang="en-US" sz="1200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B9AEC6D-0F89-457E-8B38-8953CFFFD51B}"/>
              </a:ext>
            </a:extLst>
          </p:cNvPr>
          <p:cNvSpPr txBox="1"/>
          <p:nvPr/>
        </p:nvSpPr>
        <p:spPr>
          <a:xfrm>
            <a:off x="540460" y="4176666"/>
            <a:ext cx="2502608" cy="611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>
              <a:lnSpc>
                <a:spcPct val="150000"/>
              </a:lnSpc>
            </a:pPr>
            <a:r>
              <a:rPr lang="ko-KR" altLang="en-US" sz="1200" dirty="0" err="1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학습해야할</a:t>
            </a:r>
            <a:r>
              <a:rPr lang="ko-KR" altLang="en-US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 가중치가 </a:t>
            </a:r>
            <a:r>
              <a:rPr lang="ko-KR" altLang="en-US" sz="1200" dirty="0" err="1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줄어들므로</a:t>
            </a:r>
            <a:r>
              <a:rPr lang="ko-KR" altLang="en-US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endParaRPr lang="en-US" altLang="ko-KR" sz="1200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defTabSz="1218987" latinLnBrk="0">
              <a:lnSpc>
                <a:spcPct val="150000"/>
              </a:lnSpc>
            </a:pPr>
            <a:r>
              <a:rPr lang="ko-KR" altLang="en-US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빠른 학습가능</a:t>
            </a:r>
            <a:endParaRPr lang="en-US" sz="1200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74E0AC-9879-4563-8252-1F5FA4F7E7AD}"/>
              </a:ext>
            </a:extLst>
          </p:cNvPr>
          <p:cNvGrpSpPr/>
          <p:nvPr/>
        </p:nvGrpSpPr>
        <p:grpSpPr>
          <a:xfrm>
            <a:off x="3891022" y="376083"/>
            <a:ext cx="7356305" cy="2971732"/>
            <a:chOff x="3669959" y="194702"/>
            <a:chExt cx="7356305" cy="2971732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6938486-6A71-42D8-898A-D6D119816E9A}"/>
                </a:ext>
              </a:extLst>
            </p:cNvPr>
            <p:cNvGrpSpPr/>
            <p:nvPr/>
          </p:nvGrpSpPr>
          <p:grpSpPr>
            <a:xfrm>
              <a:off x="5287540" y="781474"/>
              <a:ext cx="2275236" cy="583596"/>
              <a:chOff x="7625410" y="1947770"/>
              <a:chExt cx="2275236" cy="583596"/>
            </a:xfrm>
          </p:grpSpPr>
          <p:sp>
            <p:nvSpPr>
              <p:cNvPr id="67" name="Rounded Rectangle 433">
                <a:extLst>
                  <a:ext uri="{FF2B5EF4-FFF2-40B4-BE49-F238E27FC236}">
                    <a16:creationId xmlns:a16="http://schemas.microsoft.com/office/drawing/2014/main" id="{651E8A65-A4BA-4021-A140-00EAB82743A7}"/>
                  </a:ext>
                </a:extLst>
              </p:cNvPr>
              <p:cNvSpPr/>
              <p:nvPr/>
            </p:nvSpPr>
            <p:spPr>
              <a:xfrm>
                <a:off x="7625410" y="1947770"/>
                <a:ext cx="2275236" cy="5835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2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Rounded Rectangle 434">
                <a:extLst>
                  <a:ext uri="{FF2B5EF4-FFF2-40B4-BE49-F238E27FC236}">
                    <a16:creationId xmlns:a16="http://schemas.microsoft.com/office/drawing/2014/main" id="{B34A42E9-CE58-48AC-9C92-5C967EC81D00}"/>
                  </a:ext>
                </a:extLst>
              </p:cNvPr>
              <p:cNvSpPr/>
              <p:nvPr/>
            </p:nvSpPr>
            <p:spPr>
              <a:xfrm>
                <a:off x="7671414" y="1978818"/>
                <a:ext cx="2183228" cy="52150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4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Rounded Rectangle 435">
                <a:extLst>
                  <a:ext uri="{FF2B5EF4-FFF2-40B4-BE49-F238E27FC236}">
                    <a16:creationId xmlns:a16="http://schemas.microsoft.com/office/drawing/2014/main" id="{71391CFF-6D48-4AAF-A707-97926FAA6C22}"/>
                  </a:ext>
                </a:extLst>
              </p:cNvPr>
              <p:cNvSpPr/>
              <p:nvPr/>
            </p:nvSpPr>
            <p:spPr>
              <a:xfrm>
                <a:off x="7705224" y="2016619"/>
                <a:ext cx="2115609" cy="4458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Rounded Rectangle 436">
                <a:extLst>
                  <a:ext uri="{FF2B5EF4-FFF2-40B4-BE49-F238E27FC236}">
                    <a16:creationId xmlns:a16="http://schemas.microsoft.com/office/drawing/2014/main" id="{5AB62103-A409-4F90-933F-D50A75E1B0B6}"/>
                  </a:ext>
                </a:extLst>
              </p:cNvPr>
              <p:cNvSpPr/>
              <p:nvPr/>
            </p:nvSpPr>
            <p:spPr>
              <a:xfrm>
                <a:off x="7742258" y="2045185"/>
                <a:ext cx="2041540" cy="38876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r>
                  <a:rPr lang="ko-KR" altLang="en-US" sz="1400" b="1" dirty="0">
                    <a:solidFill>
                      <a:prstClr val="white"/>
                    </a:solidFill>
                    <a:latin typeface="+mj-ea"/>
                    <a:ea typeface="+mj-ea"/>
                    <a:cs typeface="Arial" panose="020B0604020202020204" pitchFamily="34" charset="0"/>
                  </a:rPr>
                  <a:t>기본구조</a:t>
                </a:r>
                <a:endParaRPr lang="en-US" sz="1400" b="1" dirty="0">
                  <a:solidFill>
                    <a:prstClr val="white"/>
                  </a:solidFill>
                  <a:latin typeface="+mj-ea"/>
                  <a:ea typeface="+mj-ea"/>
                  <a:cs typeface="Arial" panose="020B0604020202020204" pitchFamily="34" charset="0"/>
                </a:endParaRPr>
              </a:p>
            </p:txBody>
          </p:sp>
          <p:sp>
            <p:nvSpPr>
              <p:cNvPr id="71" name="Isosceles Triangle 438">
                <a:extLst>
                  <a:ext uri="{FF2B5EF4-FFF2-40B4-BE49-F238E27FC236}">
                    <a16:creationId xmlns:a16="http://schemas.microsoft.com/office/drawing/2014/main" id="{83BE0A29-28B9-46C3-8B67-F3B61A0BF21F}"/>
                  </a:ext>
                </a:extLst>
              </p:cNvPr>
              <p:cNvSpPr/>
              <p:nvPr/>
            </p:nvSpPr>
            <p:spPr>
              <a:xfrm rot="18000000">
                <a:off x="8568888" y="2279887"/>
                <a:ext cx="219549" cy="189266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C0CAB04-7C98-4207-BB8D-18EF91FB6F5D}"/>
                </a:ext>
              </a:extLst>
            </p:cNvPr>
            <p:cNvSpPr/>
            <p:nvPr/>
          </p:nvSpPr>
          <p:spPr>
            <a:xfrm>
              <a:off x="3669959" y="493710"/>
              <a:ext cx="7336861" cy="26727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57200" dist="5334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4" name="Picture 6" descr="convolutional neural networkì ëí ì´ë¯¸ì§ ê²ìê²°ê³¼">
              <a:extLst>
                <a:ext uri="{FF2B5EF4-FFF2-40B4-BE49-F238E27FC236}">
                  <a16:creationId xmlns:a16="http://schemas.microsoft.com/office/drawing/2014/main" id="{15177AE3-30F8-4FE5-AE01-F51C26ABF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4849" y="1045665"/>
              <a:ext cx="6127080" cy="1936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F71DB95-17D9-467F-B906-F16DFE4D7D8A}"/>
                </a:ext>
              </a:extLst>
            </p:cNvPr>
            <p:cNvSpPr/>
            <p:nvPr/>
          </p:nvSpPr>
          <p:spPr>
            <a:xfrm>
              <a:off x="3689403" y="194702"/>
              <a:ext cx="7336861" cy="597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330200" dist="1397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</a:rPr>
                <a:t>Architecture</a:t>
              </a: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1794AD1-D026-4E53-9A34-363C8998C6C3}"/>
              </a:ext>
            </a:extLst>
          </p:cNvPr>
          <p:cNvSpPr/>
          <p:nvPr/>
        </p:nvSpPr>
        <p:spPr>
          <a:xfrm>
            <a:off x="3921527" y="3841174"/>
            <a:ext cx="7325800" cy="28104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C6538CD-7B6B-48BC-95B8-8062BF3363CF}"/>
              </a:ext>
            </a:extLst>
          </p:cNvPr>
          <p:cNvSpPr/>
          <p:nvPr/>
        </p:nvSpPr>
        <p:spPr>
          <a:xfrm>
            <a:off x="3929570" y="3449466"/>
            <a:ext cx="7325800" cy="5976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What is “Filter”</a:t>
            </a:r>
          </a:p>
        </p:txBody>
      </p:sp>
      <p:pic>
        <p:nvPicPr>
          <p:cNvPr id="2056" name="Picture 8" descr="https://cdn-images-1.medium.com/max/800/0*1PSMTM8Brk0hsJuF.">
            <a:extLst>
              <a:ext uri="{FF2B5EF4-FFF2-40B4-BE49-F238E27FC236}">
                <a16:creationId xmlns:a16="http://schemas.microsoft.com/office/drawing/2014/main" id="{FE326CBA-D190-4842-994F-383909BE7C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58" y="4323737"/>
            <a:ext cx="2230830" cy="215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phy.gif">
            <a:extLst>
              <a:ext uri="{FF2B5EF4-FFF2-40B4-BE49-F238E27FC236}">
                <a16:creationId xmlns:a16="http://schemas.microsoft.com/office/drawing/2014/main" id="{5DDA5F70-8BFB-4DB5-9540-47F5A7E7EA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320" y="4244500"/>
            <a:ext cx="3994292" cy="226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22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분류</a:t>
            </a:r>
            <a:br>
              <a:rPr lang="en-US" altLang="ko-KR" dirty="0">
                <a:latin typeface="+mj-ea"/>
              </a:rPr>
            </a:br>
            <a:r>
              <a:rPr lang="ko-KR" altLang="en-US" sz="1600" dirty="0">
                <a:latin typeface="+mj-ea"/>
              </a:rPr>
              <a:t>알고리즘소개</a:t>
            </a:r>
            <a:endParaRPr lang="en-US" dirty="0">
              <a:latin typeface="+mj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4C558-B9BD-43F6-B4C0-D6806ADC1B77}"/>
              </a:ext>
            </a:extLst>
          </p:cNvPr>
          <p:cNvSpPr/>
          <p:nvPr/>
        </p:nvSpPr>
        <p:spPr>
          <a:xfrm>
            <a:off x="361843" y="1233151"/>
            <a:ext cx="2700888" cy="596921"/>
          </a:xfrm>
          <a:prstGeom prst="rect">
            <a:avLst/>
          </a:prstGeom>
          <a:solidFill>
            <a:srgbClr val="E75735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RESNET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D555B59-5A00-42FA-B7C2-C4300F48014E}"/>
              </a:ext>
            </a:extLst>
          </p:cNvPr>
          <p:cNvSpPr/>
          <p:nvPr/>
        </p:nvSpPr>
        <p:spPr>
          <a:xfrm>
            <a:off x="358096" y="1940967"/>
            <a:ext cx="2704635" cy="29739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930D6F-A155-4D3C-B139-65EEBB855888}"/>
              </a:ext>
            </a:extLst>
          </p:cNvPr>
          <p:cNvSpPr txBox="1"/>
          <p:nvPr/>
        </p:nvSpPr>
        <p:spPr>
          <a:xfrm>
            <a:off x="560442" y="2733350"/>
            <a:ext cx="1580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en-US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ILSVRC</a:t>
            </a:r>
            <a:r>
              <a:rPr lang="ko-KR" altLang="en-US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2015</a:t>
            </a:r>
            <a:r>
              <a:rPr lang="ko-KR" altLang="en-US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년 </a:t>
            </a:r>
            <a:r>
              <a:rPr lang="en-US" altLang="ko-KR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1</a:t>
            </a:r>
            <a:r>
              <a:rPr lang="ko-KR" altLang="en-US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등</a:t>
            </a:r>
            <a:endParaRPr lang="en-US" sz="1200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C0B2C6-0355-4C1C-A47E-219275BC413B}"/>
              </a:ext>
            </a:extLst>
          </p:cNvPr>
          <p:cNvSpPr txBox="1"/>
          <p:nvPr/>
        </p:nvSpPr>
        <p:spPr>
          <a:xfrm>
            <a:off x="556645" y="2263938"/>
            <a:ext cx="2576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 latinLnBrk="0"/>
            <a:r>
              <a:rPr lang="ko-KR" altLang="en-US" sz="1600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단점을 개선한 </a:t>
            </a:r>
            <a:r>
              <a:rPr lang="en-US" altLang="ko-KR" sz="1600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ko-KR" altLang="en-US" sz="1600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</a:t>
            </a:r>
            <a:endParaRPr lang="en-US" sz="1600" b="1" dirty="0">
              <a:solidFill>
                <a:srgbClr val="E75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EC2AD0-211E-4673-8F4A-486EEAE83221}"/>
              </a:ext>
            </a:extLst>
          </p:cNvPr>
          <p:cNvSpPr txBox="1"/>
          <p:nvPr/>
        </p:nvSpPr>
        <p:spPr>
          <a:xfrm>
            <a:off x="560442" y="3069430"/>
            <a:ext cx="1858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en-US" altLang="ko-KR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Gradient</a:t>
            </a:r>
            <a:r>
              <a:rPr lang="ko-KR" altLang="en-US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vanishing </a:t>
            </a:r>
            <a:r>
              <a:rPr lang="ko-KR" altLang="en-US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해결</a:t>
            </a:r>
            <a:endParaRPr lang="en-US" sz="1200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102479-CF34-431F-AA3C-8CC66AC51E4E}"/>
              </a:ext>
            </a:extLst>
          </p:cNvPr>
          <p:cNvSpPr txBox="1"/>
          <p:nvPr/>
        </p:nvSpPr>
        <p:spPr>
          <a:xfrm>
            <a:off x="560442" y="3407984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ko-KR" altLang="en-US" sz="1200" dirty="0" err="1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잔차를</a:t>
            </a:r>
            <a:r>
              <a:rPr lang="ko-KR" altLang="en-US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 학습하는 방식</a:t>
            </a:r>
            <a:endParaRPr lang="en-US" sz="1200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49F385-33DC-4133-B2B7-7066056E2792}"/>
              </a:ext>
            </a:extLst>
          </p:cNvPr>
          <p:cNvSpPr txBox="1"/>
          <p:nvPr/>
        </p:nvSpPr>
        <p:spPr>
          <a:xfrm>
            <a:off x="560442" y="3750669"/>
            <a:ext cx="1832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ko-KR" altLang="en-US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복잡하지 않은 구현방식</a:t>
            </a:r>
            <a:endParaRPr lang="en-US" sz="1200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E8102B-9CC0-48AC-83B6-79D128FB262D}"/>
              </a:ext>
            </a:extLst>
          </p:cNvPr>
          <p:cNvSpPr txBox="1"/>
          <p:nvPr/>
        </p:nvSpPr>
        <p:spPr>
          <a:xfrm>
            <a:off x="560442" y="4101712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en-US" altLang="ko-KR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Bottleneck </a:t>
            </a:r>
            <a:r>
              <a:rPr lang="ko-KR" altLang="en-US" sz="1200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방식</a:t>
            </a:r>
            <a:endParaRPr lang="en-US" sz="1200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94AD4C6-076A-4412-B238-E26BEE52BBC6}"/>
              </a:ext>
            </a:extLst>
          </p:cNvPr>
          <p:cNvSpPr/>
          <p:nvPr/>
        </p:nvSpPr>
        <p:spPr>
          <a:xfrm>
            <a:off x="3681360" y="576886"/>
            <a:ext cx="5119115" cy="2672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734599C-011B-4743-8C10-0194F40AE9AA}"/>
              </a:ext>
            </a:extLst>
          </p:cNvPr>
          <p:cNvSpPr/>
          <p:nvPr/>
        </p:nvSpPr>
        <p:spPr>
          <a:xfrm>
            <a:off x="3689403" y="194702"/>
            <a:ext cx="5119115" cy="5976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CNN vs RESNET</a:t>
            </a:r>
          </a:p>
        </p:txBody>
      </p:sp>
      <p:pic>
        <p:nvPicPr>
          <p:cNvPr id="3076" name="Picture 4" descr="https://3.bp.blogspot.com/-sSYC7XJ5O0Q/V9t_aUMqzLI/AAAAAAAAB6c/mO4V63zpVHggJpKKQl5HbJHTJNiaZhBpgCEw/s1600/%25E1%2584%2591%25E1%2585%25A1%25E1%2584%258B%25E1%2585%25B5%25E1%2586%25AF%2B2016.%2B9.%2B16.%2B%25E1%2584%258B%25E1%2585%25A9%25E1%2584%258C%25E1%2585%25A5%25E1%2586%25AB%2B9%2B09%2B19.jpeg">
            <a:extLst>
              <a:ext uri="{FF2B5EF4-FFF2-40B4-BE49-F238E27FC236}">
                <a16:creationId xmlns:a16="http://schemas.microsoft.com/office/drawing/2014/main" id="{A8951F63-2284-48B3-BC42-87CA7C363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694" y="1134910"/>
            <a:ext cx="1985698" cy="184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2.bp.blogspot.com/-wYlWsLwgR7o/V9t_aas4lII/AAAAAAAAB6c/2B-vn0_Iq64xtiofEe4O0tsDfOai-S8TgCEw/s1600/%25E1%2584%2591%25E1%2585%25A1%25E1%2584%258B%25E1%2585%25B5%25E1%2586%25AF%2B2016.%2B9.%2B16.%2B%25E1%2584%258B%25E1%2585%25A9%25E1%2584%258C%25E1%2585%25A5%25E1%2586%25AB%2B9%2B09%2B50.jpeg">
            <a:extLst>
              <a:ext uri="{FF2B5EF4-FFF2-40B4-BE49-F238E27FC236}">
                <a16:creationId xmlns:a16="http://schemas.microsoft.com/office/drawing/2014/main" id="{1891B6A5-ED2A-4CC1-9E0B-836449F56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00" y="1134910"/>
            <a:ext cx="2474206" cy="160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EE63FC4-157B-45C9-9BAC-111B714BC2F9}"/>
              </a:ext>
            </a:extLst>
          </p:cNvPr>
          <p:cNvGrpSpPr/>
          <p:nvPr/>
        </p:nvGrpSpPr>
        <p:grpSpPr>
          <a:xfrm>
            <a:off x="3689403" y="3436559"/>
            <a:ext cx="5127158" cy="3202197"/>
            <a:chOff x="556645" y="2438687"/>
            <a:chExt cx="5127158" cy="3202197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8C38B9F-DC83-4A75-93C8-045788F85216}"/>
                </a:ext>
              </a:extLst>
            </p:cNvPr>
            <p:cNvSpPr/>
            <p:nvPr/>
          </p:nvSpPr>
          <p:spPr>
            <a:xfrm>
              <a:off x="556645" y="2830395"/>
              <a:ext cx="5119115" cy="2810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57200" dist="5334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 descr="https://1.bp.blogspot.com/-J5pbMKnnmZ0/V9t_aeGiEnI/AAAAAAAAB6c/f8-B42TxWAwasaXYpzKyOzUT2DqgpfZ9QCEw/s1600/%25E1%2584%2591%25E1%2585%25A1%25E1%2584%258B%25E1%2585%25B5%25E1%2586%25AF%2B2016.%2B9.%2B16.%2B%25E1%2584%258B%25E1%2585%25A9%25E1%2584%258C%25E1%2585%25A5%25E1%2586%25AB%2B9%2B10%2B32.jpeg">
              <a:extLst>
                <a:ext uri="{FF2B5EF4-FFF2-40B4-BE49-F238E27FC236}">
                  <a16:creationId xmlns:a16="http://schemas.microsoft.com/office/drawing/2014/main" id="{A84BC7AB-4387-4B40-972D-D420EDCB5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599" y="3311174"/>
              <a:ext cx="4149245" cy="2132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FF6FF34-C8B7-4E2E-8B2F-D5F0A6940197}"/>
                </a:ext>
              </a:extLst>
            </p:cNvPr>
            <p:cNvSpPr/>
            <p:nvPr/>
          </p:nvSpPr>
          <p:spPr>
            <a:xfrm>
              <a:off x="564688" y="2438687"/>
              <a:ext cx="5119115" cy="597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330200" dist="1397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</a:rPr>
                <a:t>What is “bottleneck”</a:t>
              </a:r>
            </a:p>
          </p:txBody>
        </p: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23F377C-5E7E-4B66-83B8-4BFE611CEED9}"/>
              </a:ext>
            </a:extLst>
          </p:cNvPr>
          <p:cNvSpPr/>
          <p:nvPr/>
        </p:nvSpPr>
        <p:spPr>
          <a:xfrm>
            <a:off x="9040809" y="576885"/>
            <a:ext cx="2820414" cy="6035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93000" sy="9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0" name="Picture 8" descr="RESNETì ëí ì´ë¯¸ì§ ê²ìê²°ê³¼">
            <a:extLst>
              <a:ext uri="{FF2B5EF4-FFF2-40B4-BE49-F238E27FC236}">
                <a16:creationId xmlns:a16="http://schemas.microsoft.com/office/drawing/2014/main" id="{A640373E-B239-4067-BE9F-0121C0F3C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42"/>
          <a:stretch/>
        </p:blipFill>
        <p:spPr bwMode="auto">
          <a:xfrm rot="5400000">
            <a:off x="7721465" y="3268008"/>
            <a:ext cx="5621868" cy="82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4F2846B8-C3A2-4BC8-9592-63A3275F2FBC}"/>
              </a:ext>
            </a:extLst>
          </p:cNvPr>
          <p:cNvSpPr/>
          <p:nvPr/>
        </p:nvSpPr>
        <p:spPr>
          <a:xfrm>
            <a:off x="9048852" y="194702"/>
            <a:ext cx="2820414" cy="5976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34 layers</a:t>
            </a:r>
          </a:p>
        </p:txBody>
      </p:sp>
    </p:spTree>
    <p:extLst>
      <p:ext uri="{BB962C8B-B14F-4D97-AF65-F5344CB8AC3E}">
        <p14:creationId xmlns:p14="http://schemas.microsoft.com/office/powerpoint/2010/main" val="1529504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분류</a:t>
            </a:r>
            <a:br>
              <a:rPr lang="en-US" altLang="ko-KR" dirty="0">
                <a:latin typeface="+mj-ea"/>
              </a:rPr>
            </a:br>
            <a:r>
              <a:rPr lang="ko-KR" altLang="en-US" sz="1600" dirty="0" err="1">
                <a:latin typeface="+mj-ea"/>
              </a:rPr>
              <a:t>데이터플로우</a:t>
            </a:r>
            <a:endParaRPr lang="en-US" dirty="0">
              <a:latin typeface="+mj-ea"/>
            </a:endParaRPr>
          </a:p>
        </p:txBody>
      </p:sp>
      <p:grpSp>
        <p:nvGrpSpPr>
          <p:cNvPr id="84" name="Group 86">
            <a:extLst>
              <a:ext uri="{FF2B5EF4-FFF2-40B4-BE49-F238E27FC236}">
                <a16:creationId xmlns:a16="http://schemas.microsoft.com/office/drawing/2014/main" id="{2085806C-A36C-4EA6-B1EE-F0A353D517CE}"/>
              </a:ext>
            </a:extLst>
          </p:cNvPr>
          <p:cNvGrpSpPr/>
          <p:nvPr/>
        </p:nvGrpSpPr>
        <p:grpSpPr>
          <a:xfrm>
            <a:off x="1901509" y="3626284"/>
            <a:ext cx="671690" cy="671690"/>
            <a:chOff x="10529745" y="5449581"/>
            <a:chExt cx="1049639" cy="1049639"/>
          </a:xfrm>
        </p:grpSpPr>
        <p:grpSp>
          <p:nvGrpSpPr>
            <p:cNvPr id="85" name="Group 470">
              <a:extLst>
                <a:ext uri="{FF2B5EF4-FFF2-40B4-BE49-F238E27FC236}">
                  <a16:creationId xmlns:a16="http://schemas.microsoft.com/office/drawing/2014/main" id="{83FA3AF4-7B6A-406F-96B5-CF771F8C092A}"/>
                </a:ext>
              </a:extLst>
            </p:cNvPr>
            <p:cNvGrpSpPr/>
            <p:nvPr/>
          </p:nvGrpSpPr>
          <p:grpSpPr>
            <a:xfrm>
              <a:off x="10529745" y="5449581"/>
              <a:ext cx="1049639" cy="1049639"/>
              <a:chOff x="6732181" y="2362200"/>
              <a:chExt cx="742290" cy="742290"/>
            </a:xfrm>
          </p:grpSpPr>
          <p:sp>
            <p:nvSpPr>
              <p:cNvPr id="88" name="Oval 472">
                <a:extLst>
                  <a:ext uri="{FF2B5EF4-FFF2-40B4-BE49-F238E27FC236}">
                    <a16:creationId xmlns:a16="http://schemas.microsoft.com/office/drawing/2014/main" id="{D1E70BFC-47A2-4EFA-AA69-E3D66516C190}"/>
                  </a:ext>
                </a:extLst>
              </p:cNvPr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Oval 473">
                <a:extLst>
                  <a:ext uri="{FF2B5EF4-FFF2-40B4-BE49-F238E27FC236}">
                    <a16:creationId xmlns:a16="http://schemas.microsoft.com/office/drawing/2014/main" id="{88C8FF90-F20E-4F04-A68D-37BE7F639B71}"/>
                  </a:ext>
                </a:extLst>
              </p:cNvPr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Oval 474">
                <a:extLst>
                  <a:ext uri="{FF2B5EF4-FFF2-40B4-BE49-F238E27FC236}">
                    <a16:creationId xmlns:a16="http://schemas.microsoft.com/office/drawing/2014/main" id="{4BFE61ED-839C-48C6-9181-5CDB7ABB3A13}"/>
                  </a:ext>
                </a:extLst>
              </p:cNvPr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6" name="Oval 471">
              <a:extLst>
                <a:ext uri="{FF2B5EF4-FFF2-40B4-BE49-F238E27FC236}">
                  <a16:creationId xmlns:a16="http://schemas.microsoft.com/office/drawing/2014/main" id="{3B811ACF-9E91-4B2E-A727-64E8AA7D363D}"/>
                </a:ext>
              </a:extLst>
            </p:cNvPr>
            <p:cNvSpPr/>
            <p:nvPr/>
          </p:nvSpPr>
          <p:spPr>
            <a:xfrm>
              <a:off x="10529745" y="5506509"/>
              <a:ext cx="918565" cy="918565"/>
            </a:xfrm>
            <a:prstGeom prst="ellipse">
              <a:avLst/>
            </a:prstGeom>
            <a:solidFill>
              <a:srgbClr val="E75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E5BE5AAC-A49C-4110-9CCB-0093FC400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894" y="5753438"/>
              <a:ext cx="304267" cy="424707"/>
            </a:xfrm>
            <a:custGeom>
              <a:avLst/>
              <a:gdLst>
                <a:gd name="T0" fmla="*/ 124 w 144"/>
                <a:gd name="T1" fmla="*/ 81 h 201"/>
                <a:gd name="T2" fmla="*/ 39 w 144"/>
                <a:gd name="T3" fmla="*/ 0 h 201"/>
                <a:gd name="T4" fmla="*/ 0 w 144"/>
                <a:gd name="T5" fmla="*/ 39 h 201"/>
                <a:gd name="T6" fmla="*/ 62 w 144"/>
                <a:gd name="T7" fmla="*/ 100 h 201"/>
                <a:gd name="T8" fmla="*/ 0 w 144"/>
                <a:gd name="T9" fmla="*/ 161 h 201"/>
                <a:gd name="T10" fmla="*/ 39 w 144"/>
                <a:gd name="T11" fmla="*/ 201 h 201"/>
                <a:gd name="T12" fmla="*/ 124 w 144"/>
                <a:gd name="T13" fmla="*/ 120 h 201"/>
                <a:gd name="T14" fmla="*/ 144 w 144"/>
                <a:gd name="T15" fmla="*/ 100 h 201"/>
                <a:gd name="T16" fmla="*/ 124 w 144"/>
                <a:gd name="T17" fmla="*/ 8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201">
                  <a:moveTo>
                    <a:pt x="124" y="81"/>
                  </a:moveTo>
                  <a:lnTo>
                    <a:pt x="39" y="0"/>
                  </a:lnTo>
                  <a:lnTo>
                    <a:pt x="0" y="39"/>
                  </a:lnTo>
                  <a:lnTo>
                    <a:pt x="62" y="100"/>
                  </a:lnTo>
                  <a:lnTo>
                    <a:pt x="0" y="161"/>
                  </a:lnTo>
                  <a:lnTo>
                    <a:pt x="39" y="201"/>
                  </a:lnTo>
                  <a:lnTo>
                    <a:pt x="124" y="120"/>
                  </a:lnTo>
                  <a:lnTo>
                    <a:pt x="144" y="100"/>
                  </a:lnTo>
                  <a:lnTo>
                    <a:pt x="124" y="8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D4556D0-FE22-4BE9-A022-588BE2165E47}"/>
              </a:ext>
            </a:extLst>
          </p:cNvPr>
          <p:cNvSpPr/>
          <p:nvPr/>
        </p:nvSpPr>
        <p:spPr>
          <a:xfrm>
            <a:off x="350053" y="3045929"/>
            <a:ext cx="2704635" cy="28104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7EBAC26A-0A9A-493B-B042-B5B4C1F64CCF}"/>
              </a:ext>
            </a:extLst>
          </p:cNvPr>
          <p:cNvGrpSpPr/>
          <p:nvPr/>
        </p:nvGrpSpPr>
        <p:grpSpPr>
          <a:xfrm>
            <a:off x="909752" y="5028462"/>
            <a:ext cx="1544714" cy="402752"/>
            <a:chOff x="4026305" y="3601579"/>
            <a:chExt cx="1544714" cy="402752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119162D1-545E-42F4-8E2C-DEBFF060BF6E}"/>
                </a:ext>
              </a:extLst>
            </p:cNvPr>
            <p:cNvGrpSpPr/>
            <p:nvPr/>
          </p:nvGrpSpPr>
          <p:grpSpPr>
            <a:xfrm>
              <a:off x="4043305" y="3601579"/>
              <a:ext cx="1527714" cy="402752"/>
              <a:chOff x="8459882" y="4685550"/>
              <a:chExt cx="2894311" cy="551782"/>
            </a:xfrm>
          </p:grpSpPr>
          <p:sp>
            <p:nvSpPr>
              <p:cNvPr id="136" name="모서리가 둥근 직사각형 58">
                <a:extLst>
                  <a:ext uri="{FF2B5EF4-FFF2-40B4-BE49-F238E27FC236}">
                    <a16:creationId xmlns:a16="http://schemas.microsoft.com/office/drawing/2014/main" id="{BD708A45-A911-418F-BEBA-9C1C804F9AAA}"/>
                  </a:ext>
                </a:extLst>
              </p:cNvPr>
              <p:cNvSpPr/>
              <p:nvPr/>
            </p:nvSpPr>
            <p:spPr>
              <a:xfrm>
                <a:off x="8459882" y="4685550"/>
                <a:ext cx="2894311" cy="6263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사다리꼴 136">
                <a:extLst>
                  <a:ext uri="{FF2B5EF4-FFF2-40B4-BE49-F238E27FC236}">
                    <a16:creationId xmlns:a16="http://schemas.microsoft.com/office/drawing/2014/main" id="{638EB776-FD05-49E0-8B2E-882F0D94CA5D}"/>
                  </a:ext>
                </a:extLst>
              </p:cNvPr>
              <p:cNvSpPr/>
              <p:nvPr/>
            </p:nvSpPr>
            <p:spPr>
              <a:xfrm>
                <a:off x="8692853" y="4716869"/>
                <a:ext cx="2458988" cy="520463"/>
              </a:xfrm>
              <a:prstGeom prst="trapezoid">
                <a:avLst>
                  <a:gd name="adj" fmla="val 1002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114300" dir="5400000" sx="118000" sy="11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0FDD534-AE16-4FE3-A360-64C823F30F62}"/>
                </a:ext>
              </a:extLst>
            </p:cNvPr>
            <p:cNvSpPr/>
            <p:nvPr/>
          </p:nvSpPr>
          <p:spPr>
            <a:xfrm>
              <a:off x="4026305" y="3680788"/>
              <a:ext cx="1536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lvl="1" algn="ctr"/>
              <a:r>
                <a:rPr lang="en-US" altLang="ko-KR" sz="1100" dirty="0">
                  <a:solidFill>
                    <a:srgbClr val="414549"/>
                  </a:solidFill>
                  <a:latin typeface="+mn-ea"/>
                </a:rPr>
                <a:t>Manhole</a:t>
              </a:r>
            </a:p>
          </p:txBody>
        </p:sp>
      </p:grp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4AE80A1-5807-44B4-981C-523FC9B9949B}"/>
              </a:ext>
            </a:extLst>
          </p:cNvPr>
          <p:cNvSpPr/>
          <p:nvPr/>
        </p:nvSpPr>
        <p:spPr>
          <a:xfrm>
            <a:off x="358096" y="2568496"/>
            <a:ext cx="2704635" cy="72135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Local Sensor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1E407A-777C-4481-BFD3-0A590798EB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11" b="93704" l="6311" r="94984">
                        <a14:foregroundMark x1="29288" y1="17593" x2="19903" y2="21852"/>
                        <a14:foregroundMark x1="19903" y1="21852" x2="14887" y2="31111"/>
                        <a14:foregroundMark x1="34466" y1="15741" x2="45793" y2="17593"/>
                        <a14:foregroundMark x1="64887" y1="43333" x2="64401" y2="57037"/>
                        <a14:foregroundMark x1="9709" y1="40741" x2="8900" y2="53333"/>
                        <a14:foregroundMark x1="8900" y1="53333" x2="13107" y2="65000"/>
                        <a14:foregroundMark x1="13107" y1="65000" x2="20550" y2="73889"/>
                        <a14:foregroundMark x1="20550" y1="73889" x2="40453" y2="79815"/>
                        <a14:foregroundMark x1="40453" y1="79815" x2="42718" y2="79815"/>
                        <a14:foregroundMark x1="6796" y1="58519" x2="6796" y2="62963"/>
                        <a14:foregroundMark x1="45307" y1="15185" x2="55825" y2="12778"/>
                        <a14:foregroundMark x1="55825" y1="12778" x2="65210" y2="18333"/>
                        <a14:foregroundMark x1="65210" y1="18333" x2="70227" y2="29259"/>
                        <a14:foregroundMark x1="70227" y1="29259" x2="70227" y2="37593"/>
                        <a14:foregroundMark x1="44984" y1="13333" x2="55987" y2="10926"/>
                        <a14:foregroundMark x1="55987" y1="10926" x2="68285" y2="16296"/>
                        <a14:foregroundMark x1="78641" y1="19630" x2="82848" y2="30370"/>
                        <a14:foregroundMark x1="82848" y1="30370" x2="83819" y2="31481"/>
                        <a14:foregroundMark x1="85437" y1="30370" x2="89482" y2="41481"/>
                        <a14:foregroundMark x1="89482" y1="41481" x2="87540" y2="45000"/>
                        <a14:foregroundMark x1="91262" y1="35185" x2="92233" y2="47222"/>
                        <a14:foregroundMark x1="92233" y1="47222" x2="90453" y2="52963"/>
                        <a14:foregroundMark x1="27346" y1="10926" x2="28641" y2="11481"/>
                        <a14:foregroundMark x1="51618" y1="6667" x2="52427" y2="6481"/>
                        <a14:foregroundMark x1="92880" y1="38333" x2="94984" y2="46296"/>
                        <a14:foregroundMark x1="62136" y1="93148" x2="63592" y2="93704"/>
                        <a14:foregroundMark x1="46440" y1="87778" x2="46440" y2="87778"/>
                        <a14:foregroundMark x1="45955" y1="87778" x2="45955" y2="87778"/>
                        <a14:foregroundMark x1="6796" y1="45000" x2="6958" y2="46296"/>
                        <a14:foregroundMark x1="7767" y1="45370" x2="7767" y2="50185"/>
                        <a14:foregroundMark x1="6634" y1="47037" x2="7443" y2="5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96" y="3650713"/>
            <a:ext cx="1394898" cy="1218843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6D1E2DF-608E-45E8-837D-A1476B9615DD}"/>
              </a:ext>
            </a:extLst>
          </p:cNvPr>
          <p:cNvSpPr/>
          <p:nvPr/>
        </p:nvSpPr>
        <p:spPr>
          <a:xfrm>
            <a:off x="2778005" y="1783977"/>
            <a:ext cx="6628827" cy="4707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60400" dist="3683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80A11BD-08FD-4C4F-A0A3-44EF04A9FA19}"/>
              </a:ext>
            </a:extLst>
          </p:cNvPr>
          <p:cNvSpPr/>
          <p:nvPr/>
        </p:nvSpPr>
        <p:spPr>
          <a:xfrm>
            <a:off x="2778006" y="1340510"/>
            <a:ext cx="6628826" cy="72135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Bigdata Server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25BE65A-B2DF-4F0F-AFCB-69108A367F40}"/>
              </a:ext>
            </a:extLst>
          </p:cNvPr>
          <p:cNvSpPr/>
          <p:nvPr/>
        </p:nvSpPr>
        <p:spPr>
          <a:xfrm>
            <a:off x="3005395" y="3163376"/>
            <a:ext cx="1842591" cy="20617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E9F2D78-37DD-4599-9CF5-0C945C7ECA19}"/>
              </a:ext>
            </a:extLst>
          </p:cNvPr>
          <p:cNvGrpSpPr/>
          <p:nvPr/>
        </p:nvGrpSpPr>
        <p:grpSpPr>
          <a:xfrm>
            <a:off x="5809816" y="4484628"/>
            <a:ext cx="2222845" cy="1884504"/>
            <a:chOff x="1184466" y="4184497"/>
            <a:chExt cx="2222845" cy="188450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A4ED7EB-1CC5-46A1-9EAC-D8139903F6A6}"/>
                </a:ext>
              </a:extLst>
            </p:cNvPr>
            <p:cNvSpPr/>
            <p:nvPr/>
          </p:nvSpPr>
          <p:spPr>
            <a:xfrm>
              <a:off x="1184466" y="4184497"/>
              <a:ext cx="2215372" cy="362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57200" dist="1397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</a:rPr>
                <a:t>Refined data</a:t>
              </a:r>
            </a:p>
          </p:txBody>
        </p:sp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8F54B250-2D76-45CE-A110-815D1BB87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770"/>
            <a:stretch/>
          </p:blipFill>
          <p:spPr>
            <a:xfrm>
              <a:off x="1191938" y="5179455"/>
              <a:ext cx="2215373" cy="889546"/>
            </a:xfrm>
            <a:prstGeom prst="rect">
              <a:avLst/>
            </a:prstGeom>
            <a:ln>
              <a:noFill/>
            </a:ln>
            <a:effectLst>
              <a:outerShdw blurRad="457200" dist="533400" dir="5400000" sx="92000" sy="92000" algn="tl" rotWithShape="0">
                <a:srgbClr val="333333">
                  <a:alpha val="40000"/>
                </a:srgb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B8B9B8-D12E-4293-ADCC-F05006DD5BEA}"/>
              </a:ext>
            </a:extLst>
          </p:cNvPr>
          <p:cNvGrpSpPr/>
          <p:nvPr/>
        </p:nvGrpSpPr>
        <p:grpSpPr>
          <a:xfrm>
            <a:off x="3002197" y="2420701"/>
            <a:ext cx="6038941" cy="1037538"/>
            <a:chOff x="954354" y="2429871"/>
            <a:chExt cx="6038941" cy="1037538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57AD002-B510-46D2-B8A2-00A61A57D400}"/>
                </a:ext>
              </a:extLst>
            </p:cNvPr>
            <p:cNvSpPr/>
            <p:nvPr/>
          </p:nvSpPr>
          <p:spPr>
            <a:xfrm>
              <a:off x="2883424" y="2668700"/>
              <a:ext cx="4109871" cy="798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1397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50000"/>
                </a:lnSpc>
              </a:pPr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E0E44CA-C33D-416F-9413-D14DC2F112BB}"/>
                </a:ext>
              </a:extLst>
            </p:cNvPr>
            <p:cNvSpPr/>
            <p:nvPr/>
          </p:nvSpPr>
          <p:spPr>
            <a:xfrm>
              <a:off x="2996946" y="2429871"/>
              <a:ext cx="3763268" cy="36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57200" dist="254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</a:rPr>
                <a:t>Raw data</a:t>
              </a: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68D87C86-8754-4152-8258-72457BAA0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0774" y="3005582"/>
              <a:ext cx="3689440" cy="415681"/>
            </a:xfrm>
            <a:prstGeom prst="rect">
              <a:avLst/>
            </a:prstGeom>
          </p:spPr>
        </p:pic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CC3BDE9-DA93-401C-8F12-87153AD286A9}"/>
                </a:ext>
              </a:extLst>
            </p:cNvPr>
            <p:cNvSpPr/>
            <p:nvPr/>
          </p:nvSpPr>
          <p:spPr>
            <a:xfrm>
              <a:off x="954354" y="2915384"/>
              <a:ext cx="1842591" cy="363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457200" dist="254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</a:rPr>
                <a:t>PD database</a:t>
              </a:r>
            </a:p>
          </p:txBody>
        </p:sp>
      </p:grpSp>
      <p:pic>
        <p:nvPicPr>
          <p:cNvPr id="186" name="그림 185">
            <a:extLst>
              <a:ext uri="{FF2B5EF4-FFF2-40B4-BE49-F238E27FC236}">
                <a16:creationId xmlns:a16="http://schemas.microsoft.com/office/drawing/2014/main" id="{C08DF246-0D8A-4833-823F-6A0E7DDEA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09" y="3458239"/>
            <a:ext cx="1057038" cy="1057038"/>
          </a:xfrm>
          <a:prstGeom prst="rect">
            <a:avLst/>
          </a:prstGeom>
        </p:spPr>
      </p:pic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150630DA-2F42-43C7-94B1-AE6ECAF76E59}"/>
              </a:ext>
            </a:extLst>
          </p:cNvPr>
          <p:cNvGrpSpPr/>
          <p:nvPr/>
        </p:nvGrpSpPr>
        <p:grpSpPr>
          <a:xfrm>
            <a:off x="7157402" y="3416203"/>
            <a:ext cx="1511968" cy="1129798"/>
            <a:chOff x="8332290" y="2881157"/>
            <a:chExt cx="1480413" cy="1294924"/>
          </a:xfrm>
        </p:grpSpPr>
        <p:sp>
          <p:nvSpPr>
            <p:cNvPr id="188" name="말풍선: 사각형 187">
              <a:extLst>
                <a:ext uri="{FF2B5EF4-FFF2-40B4-BE49-F238E27FC236}">
                  <a16:creationId xmlns:a16="http://schemas.microsoft.com/office/drawing/2014/main" id="{F8D5D521-B9F7-4A4E-B7A8-17E3A5B070CE}"/>
                </a:ext>
              </a:extLst>
            </p:cNvPr>
            <p:cNvSpPr/>
            <p:nvPr/>
          </p:nvSpPr>
          <p:spPr>
            <a:xfrm>
              <a:off x="8332290" y="2881157"/>
              <a:ext cx="1049723" cy="1294924"/>
            </a:xfrm>
            <a:prstGeom prst="wedgeRectCallout">
              <a:avLst>
                <a:gd name="adj1" fmla="val -79964"/>
                <a:gd name="adj2" fmla="val 9761"/>
              </a:avLst>
            </a:prstGeom>
            <a:solidFill>
              <a:srgbClr val="FFDB93"/>
            </a:solidFill>
            <a:ln>
              <a:noFill/>
            </a:ln>
            <a:effectLst>
              <a:outerShdw blurRad="165100" dist="25400" dir="2700000" algn="ctr" rotWithShape="0">
                <a:srgbClr val="000000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C3FC1F20-5164-4ED0-BB27-48FC23C543B1}"/>
                </a:ext>
              </a:extLst>
            </p:cNvPr>
            <p:cNvSpPr txBox="1"/>
            <p:nvPr/>
          </p:nvSpPr>
          <p:spPr>
            <a:xfrm>
              <a:off x="8376190" y="3009654"/>
              <a:ext cx="14192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결측치처리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E887BA4-DF80-4F87-9D39-5A654988BF92}"/>
                </a:ext>
              </a:extLst>
            </p:cNvPr>
            <p:cNvSpPr txBox="1"/>
            <p:nvPr/>
          </p:nvSpPr>
          <p:spPr>
            <a:xfrm>
              <a:off x="8376190" y="3283769"/>
              <a:ext cx="14192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이상치처리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A4F948A-5A93-4CDB-9240-388F6030A76B}"/>
                </a:ext>
              </a:extLst>
            </p:cNvPr>
            <p:cNvSpPr txBox="1"/>
            <p:nvPr/>
          </p:nvSpPr>
          <p:spPr>
            <a:xfrm>
              <a:off x="8376190" y="3576888"/>
              <a:ext cx="14192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데이터표준화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CB9C7D06-4BAB-44F5-9B00-99C7537147BF}"/>
                </a:ext>
              </a:extLst>
            </p:cNvPr>
            <p:cNvSpPr txBox="1"/>
            <p:nvPr/>
          </p:nvSpPr>
          <p:spPr>
            <a:xfrm>
              <a:off x="8393442" y="3832151"/>
              <a:ext cx="14192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시각화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90F9D57-2497-452E-B23E-F7D2EE1738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34" y="3711588"/>
            <a:ext cx="1200795" cy="1107166"/>
          </a:xfrm>
          <a:prstGeom prst="rect">
            <a:avLst/>
          </a:prstGeom>
        </p:spPr>
      </p:pic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C1456BD8-8825-4F31-8FC3-5C2749D7D0B1}"/>
              </a:ext>
            </a:extLst>
          </p:cNvPr>
          <p:cNvGrpSpPr/>
          <p:nvPr/>
        </p:nvGrpSpPr>
        <p:grpSpPr>
          <a:xfrm>
            <a:off x="4404797" y="3343889"/>
            <a:ext cx="1472608" cy="453422"/>
            <a:chOff x="8322843" y="2932813"/>
            <a:chExt cx="1472608" cy="407766"/>
          </a:xfrm>
          <a:effectLst/>
        </p:grpSpPr>
        <p:sp>
          <p:nvSpPr>
            <p:cNvPr id="173" name="말풍선: 사각형 172">
              <a:extLst>
                <a:ext uri="{FF2B5EF4-FFF2-40B4-BE49-F238E27FC236}">
                  <a16:creationId xmlns:a16="http://schemas.microsoft.com/office/drawing/2014/main" id="{A55156FA-802E-457F-A764-12980E7BB89F}"/>
                </a:ext>
              </a:extLst>
            </p:cNvPr>
            <p:cNvSpPr/>
            <p:nvPr/>
          </p:nvSpPr>
          <p:spPr>
            <a:xfrm>
              <a:off x="8322843" y="2932813"/>
              <a:ext cx="1049723" cy="407766"/>
            </a:xfrm>
            <a:prstGeom prst="wedgeRectCallout">
              <a:avLst>
                <a:gd name="adj1" fmla="val -57543"/>
                <a:gd name="adj2" fmla="val 51512"/>
              </a:avLst>
            </a:prstGeom>
            <a:solidFill>
              <a:srgbClr val="FFDB93"/>
            </a:solidFill>
            <a:ln>
              <a:noFill/>
            </a:ln>
            <a:effectLst>
              <a:outerShdw blurRad="165100" dist="25400" dir="2700000" algn="ctr" rotWithShape="0">
                <a:srgbClr val="000000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107A897-B96D-415B-A9BE-EB2EB1636EAD}"/>
                </a:ext>
              </a:extLst>
            </p:cNvPr>
            <p:cNvSpPr txBox="1"/>
            <p:nvPr/>
          </p:nvSpPr>
          <p:spPr>
            <a:xfrm>
              <a:off x="8376190" y="3009654"/>
              <a:ext cx="14192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데이터 추출</a:t>
              </a:r>
            </a:p>
          </p:txBody>
        </p:sp>
      </p:grp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A0E78BA-409E-4F6F-8B44-0E4FA20808D0}"/>
              </a:ext>
            </a:extLst>
          </p:cNvPr>
          <p:cNvSpPr/>
          <p:nvPr/>
        </p:nvSpPr>
        <p:spPr>
          <a:xfrm>
            <a:off x="9128298" y="3045929"/>
            <a:ext cx="2704635" cy="28104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5334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D60E2EAF-0473-4A24-83FA-A9BE41D20958}"/>
              </a:ext>
            </a:extLst>
          </p:cNvPr>
          <p:cNvSpPr/>
          <p:nvPr/>
        </p:nvSpPr>
        <p:spPr>
          <a:xfrm>
            <a:off x="9136341" y="2568496"/>
            <a:ext cx="2704635" cy="72135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Classification</a:t>
            </a:r>
          </a:p>
        </p:txBody>
      </p:sp>
      <p:graphicFrame>
        <p:nvGraphicFramePr>
          <p:cNvPr id="198" name="차트 197">
            <a:extLst>
              <a:ext uri="{FF2B5EF4-FFF2-40B4-BE49-F238E27FC236}">
                <a16:creationId xmlns:a16="http://schemas.microsoft.com/office/drawing/2014/main" id="{FDF26936-199A-4CC3-B1D6-E723B7BCDB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792815"/>
              </p:ext>
            </p:extLst>
          </p:nvPr>
        </p:nvGraphicFramePr>
        <p:xfrm>
          <a:off x="9372774" y="3496001"/>
          <a:ext cx="2215373" cy="142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99" name="모서리가 둥근 직사각형 58">
            <a:extLst>
              <a:ext uri="{FF2B5EF4-FFF2-40B4-BE49-F238E27FC236}">
                <a16:creationId xmlns:a16="http://schemas.microsoft.com/office/drawing/2014/main" id="{6AE012D1-5BA6-45D8-96DB-54010A3A6E43}"/>
              </a:ext>
            </a:extLst>
          </p:cNvPr>
          <p:cNvSpPr/>
          <p:nvPr/>
        </p:nvSpPr>
        <p:spPr>
          <a:xfrm>
            <a:off x="9552600" y="4995351"/>
            <a:ext cx="1886400" cy="4572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7" name="자유형 47">
            <a:extLst>
              <a:ext uri="{FF2B5EF4-FFF2-40B4-BE49-F238E27FC236}">
                <a16:creationId xmlns:a16="http://schemas.microsoft.com/office/drawing/2014/main" id="{EF520CB7-9E58-4955-8972-9EC0C86FCCEC}"/>
              </a:ext>
            </a:extLst>
          </p:cNvPr>
          <p:cNvSpPr/>
          <p:nvPr/>
        </p:nvSpPr>
        <p:spPr>
          <a:xfrm>
            <a:off x="9663283" y="5034432"/>
            <a:ext cx="1718243" cy="773719"/>
          </a:xfrm>
          <a:custGeom>
            <a:avLst/>
            <a:gdLst>
              <a:gd name="connsiteX0" fmla="*/ 57473 w 3121574"/>
              <a:gd name="connsiteY0" fmla="*/ 0 h 1094287"/>
              <a:gd name="connsiteX1" fmla="*/ 3060117 w 3121574"/>
              <a:gd name="connsiteY1" fmla="*/ 0 h 1094287"/>
              <a:gd name="connsiteX2" fmla="*/ 3121574 w 3121574"/>
              <a:gd name="connsiteY2" fmla="*/ 1079712 h 1094287"/>
              <a:gd name="connsiteX3" fmla="*/ 3075064 w 3121574"/>
              <a:gd name="connsiteY3" fmla="*/ 999522 h 1094287"/>
              <a:gd name="connsiteX4" fmla="*/ 3021943 w 3121574"/>
              <a:gd name="connsiteY4" fmla="*/ 1091111 h 1094287"/>
              <a:gd name="connsiteX5" fmla="*/ 2968821 w 3121574"/>
              <a:gd name="connsiteY5" fmla="*/ 999522 h 1094287"/>
              <a:gd name="connsiteX6" fmla="*/ 2915699 w 3121574"/>
              <a:gd name="connsiteY6" fmla="*/ 1091112 h 1094287"/>
              <a:gd name="connsiteX7" fmla="*/ 2862577 w 3121574"/>
              <a:gd name="connsiteY7" fmla="*/ 999522 h 1094287"/>
              <a:gd name="connsiteX8" fmla="*/ 2809455 w 3121574"/>
              <a:gd name="connsiteY8" fmla="*/ 1091112 h 1094287"/>
              <a:gd name="connsiteX9" fmla="*/ 2756333 w 3121574"/>
              <a:gd name="connsiteY9" fmla="*/ 999522 h 1094287"/>
              <a:gd name="connsiteX10" fmla="*/ 2703211 w 3121574"/>
              <a:gd name="connsiteY10" fmla="*/ 1091112 h 1094287"/>
              <a:gd name="connsiteX11" fmla="*/ 2650089 w 3121574"/>
              <a:gd name="connsiteY11" fmla="*/ 999522 h 1094287"/>
              <a:gd name="connsiteX12" fmla="*/ 2601086 w 3121574"/>
              <a:gd name="connsiteY12" fmla="*/ 1084009 h 1094287"/>
              <a:gd name="connsiteX13" fmla="*/ 2553926 w 3121574"/>
              <a:gd name="connsiteY13" fmla="*/ 1002697 h 1094287"/>
              <a:gd name="connsiteX14" fmla="*/ 2500804 w 3121574"/>
              <a:gd name="connsiteY14" fmla="*/ 1094287 h 1094287"/>
              <a:gd name="connsiteX15" fmla="*/ 2447682 w 3121574"/>
              <a:gd name="connsiteY15" fmla="*/ 1002697 h 1094287"/>
              <a:gd name="connsiteX16" fmla="*/ 2394560 w 3121574"/>
              <a:gd name="connsiteY16" fmla="*/ 1094286 h 1094287"/>
              <a:gd name="connsiteX17" fmla="*/ 2341439 w 3121574"/>
              <a:gd name="connsiteY17" fmla="*/ 1002697 h 1094287"/>
              <a:gd name="connsiteX18" fmla="*/ 2288317 w 3121574"/>
              <a:gd name="connsiteY18" fmla="*/ 1094287 h 1094287"/>
              <a:gd name="connsiteX19" fmla="*/ 2235195 w 3121574"/>
              <a:gd name="connsiteY19" fmla="*/ 1002697 h 1094287"/>
              <a:gd name="connsiteX20" fmla="*/ 2182073 w 3121574"/>
              <a:gd name="connsiteY20" fmla="*/ 1094287 h 1094287"/>
              <a:gd name="connsiteX21" fmla="*/ 2128951 w 3121574"/>
              <a:gd name="connsiteY21" fmla="*/ 1002697 h 1094287"/>
              <a:gd name="connsiteX22" fmla="*/ 2075829 w 3121574"/>
              <a:gd name="connsiteY22" fmla="*/ 1094287 h 1094287"/>
              <a:gd name="connsiteX23" fmla="*/ 2022707 w 3121574"/>
              <a:gd name="connsiteY23" fmla="*/ 1002697 h 1094287"/>
              <a:gd name="connsiteX24" fmla="*/ 1969585 w 3121574"/>
              <a:gd name="connsiteY24" fmla="*/ 1094287 h 1094287"/>
              <a:gd name="connsiteX25" fmla="*/ 1916463 w 3121574"/>
              <a:gd name="connsiteY25" fmla="*/ 1002697 h 1094287"/>
              <a:gd name="connsiteX26" fmla="*/ 1863341 w 3121574"/>
              <a:gd name="connsiteY26" fmla="*/ 1094287 h 1094287"/>
              <a:gd name="connsiteX27" fmla="*/ 1810219 w 3121574"/>
              <a:gd name="connsiteY27" fmla="*/ 1002697 h 1094287"/>
              <a:gd name="connsiteX28" fmla="*/ 1757097 w 3121574"/>
              <a:gd name="connsiteY28" fmla="*/ 1094287 h 1094287"/>
              <a:gd name="connsiteX29" fmla="*/ 1703975 w 3121574"/>
              <a:gd name="connsiteY29" fmla="*/ 1002697 h 1094287"/>
              <a:gd name="connsiteX30" fmla="*/ 1650853 w 3121574"/>
              <a:gd name="connsiteY30" fmla="*/ 1094287 h 1094287"/>
              <a:gd name="connsiteX31" fmla="*/ 1597731 w 3121574"/>
              <a:gd name="connsiteY31" fmla="*/ 1002697 h 1094287"/>
              <a:gd name="connsiteX32" fmla="*/ 1544609 w 3121574"/>
              <a:gd name="connsiteY32" fmla="*/ 1094287 h 1094287"/>
              <a:gd name="connsiteX33" fmla="*/ 1491487 w 3121574"/>
              <a:gd name="connsiteY33" fmla="*/ 1002697 h 1094287"/>
              <a:gd name="connsiteX34" fmla="*/ 1438365 w 3121574"/>
              <a:gd name="connsiteY34" fmla="*/ 1094286 h 1094287"/>
              <a:gd name="connsiteX35" fmla="*/ 1385244 w 3121574"/>
              <a:gd name="connsiteY35" fmla="*/ 1002697 h 1094287"/>
              <a:gd name="connsiteX36" fmla="*/ 1332122 w 3121574"/>
              <a:gd name="connsiteY36" fmla="*/ 1094287 h 1094287"/>
              <a:gd name="connsiteX37" fmla="*/ 1279000 w 3121574"/>
              <a:gd name="connsiteY37" fmla="*/ 1002697 h 1094287"/>
              <a:gd name="connsiteX38" fmla="*/ 1225878 w 3121574"/>
              <a:gd name="connsiteY38" fmla="*/ 1094287 h 1094287"/>
              <a:gd name="connsiteX39" fmla="*/ 1172756 w 3121574"/>
              <a:gd name="connsiteY39" fmla="*/ 1002697 h 1094287"/>
              <a:gd name="connsiteX40" fmla="*/ 1119634 w 3121574"/>
              <a:gd name="connsiteY40" fmla="*/ 1094287 h 1094287"/>
              <a:gd name="connsiteX41" fmla="*/ 1066512 w 3121574"/>
              <a:gd name="connsiteY41" fmla="*/ 1002697 h 1094287"/>
              <a:gd name="connsiteX42" fmla="*/ 1013390 w 3121574"/>
              <a:gd name="connsiteY42" fmla="*/ 1094287 h 1094287"/>
              <a:gd name="connsiteX43" fmla="*/ 960268 w 3121574"/>
              <a:gd name="connsiteY43" fmla="*/ 1002697 h 1094287"/>
              <a:gd name="connsiteX44" fmla="*/ 907146 w 3121574"/>
              <a:gd name="connsiteY44" fmla="*/ 1094287 h 1094287"/>
              <a:gd name="connsiteX45" fmla="*/ 854024 w 3121574"/>
              <a:gd name="connsiteY45" fmla="*/ 1002697 h 1094287"/>
              <a:gd name="connsiteX46" fmla="*/ 800902 w 3121574"/>
              <a:gd name="connsiteY46" fmla="*/ 1094287 h 1094287"/>
              <a:gd name="connsiteX47" fmla="*/ 747780 w 3121574"/>
              <a:gd name="connsiteY47" fmla="*/ 1002697 h 1094287"/>
              <a:gd name="connsiteX48" fmla="*/ 694658 w 3121574"/>
              <a:gd name="connsiteY48" fmla="*/ 1094287 h 1094287"/>
              <a:gd name="connsiteX49" fmla="*/ 641536 w 3121574"/>
              <a:gd name="connsiteY49" fmla="*/ 1002697 h 1094287"/>
              <a:gd name="connsiteX50" fmla="*/ 588414 w 3121574"/>
              <a:gd name="connsiteY50" fmla="*/ 1094287 h 1094287"/>
              <a:gd name="connsiteX51" fmla="*/ 535292 w 3121574"/>
              <a:gd name="connsiteY51" fmla="*/ 1002697 h 1094287"/>
              <a:gd name="connsiteX52" fmla="*/ 482170 w 3121574"/>
              <a:gd name="connsiteY52" fmla="*/ 1094286 h 1094287"/>
              <a:gd name="connsiteX53" fmla="*/ 429049 w 3121574"/>
              <a:gd name="connsiteY53" fmla="*/ 1002697 h 1094287"/>
              <a:gd name="connsiteX54" fmla="*/ 375927 w 3121574"/>
              <a:gd name="connsiteY54" fmla="*/ 1094287 h 1094287"/>
              <a:gd name="connsiteX55" fmla="*/ 322805 w 3121574"/>
              <a:gd name="connsiteY55" fmla="*/ 1002697 h 1094287"/>
              <a:gd name="connsiteX56" fmla="*/ 269683 w 3121574"/>
              <a:gd name="connsiteY56" fmla="*/ 1094287 h 1094287"/>
              <a:gd name="connsiteX57" fmla="*/ 216561 w 3121574"/>
              <a:gd name="connsiteY57" fmla="*/ 1002697 h 1094287"/>
              <a:gd name="connsiteX58" fmla="*/ 163439 w 3121574"/>
              <a:gd name="connsiteY58" fmla="*/ 1094287 h 1094287"/>
              <a:gd name="connsiteX59" fmla="*/ 110317 w 3121574"/>
              <a:gd name="connsiteY59" fmla="*/ 1002697 h 1094287"/>
              <a:gd name="connsiteX60" fmla="*/ 57195 w 3121574"/>
              <a:gd name="connsiteY60" fmla="*/ 1094287 h 1094287"/>
              <a:gd name="connsiteX61" fmla="*/ 4073 w 3121574"/>
              <a:gd name="connsiteY61" fmla="*/ 1002697 h 1094287"/>
              <a:gd name="connsiteX62" fmla="*/ 0 w 3121574"/>
              <a:gd name="connsiteY62" fmla="*/ 1009720 h 109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121574" h="1094287">
                <a:moveTo>
                  <a:pt x="57473" y="0"/>
                </a:moveTo>
                <a:lnTo>
                  <a:pt x="3060117" y="0"/>
                </a:lnTo>
                <a:lnTo>
                  <a:pt x="3121574" y="1079712"/>
                </a:lnTo>
                <a:lnTo>
                  <a:pt x="3075064" y="999522"/>
                </a:lnTo>
                <a:lnTo>
                  <a:pt x="3021943" y="1091111"/>
                </a:lnTo>
                <a:lnTo>
                  <a:pt x="2968821" y="999522"/>
                </a:lnTo>
                <a:lnTo>
                  <a:pt x="2915699" y="1091112"/>
                </a:lnTo>
                <a:lnTo>
                  <a:pt x="2862577" y="999522"/>
                </a:lnTo>
                <a:lnTo>
                  <a:pt x="2809455" y="1091112"/>
                </a:lnTo>
                <a:lnTo>
                  <a:pt x="2756333" y="999522"/>
                </a:lnTo>
                <a:lnTo>
                  <a:pt x="2703211" y="1091112"/>
                </a:lnTo>
                <a:lnTo>
                  <a:pt x="2650089" y="999522"/>
                </a:lnTo>
                <a:lnTo>
                  <a:pt x="2601086" y="1084009"/>
                </a:lnTo>
                <a:lnTo>
                  <a:pt x="2553926" y="1002697"/>
                </a:lnTo>
                <a:lnTo>
                  <a:pt x="2500804" y="1094287"/>
                </a:lnTo>
                <a:lnTo>
                  <a:pt x="2447682" y="1002697"/>
                </a:lnTo>
                <a:lnTo>
                  <a:pt x="2394560" y="1094286"/>
                </a:lnTo>
                <a:lnTo>
                  <a:pt x="2341439" y="1002697"/>
                </a:lnTo>
                <a:lnTo>
                  <a:pt x="2288317" y="1094287"/>
                </a:lnTo>
                <a:lnTo>
                  <a:pt x="2235195" y="1002697"/>
                </a:lnTo>
                <a:lnTo>
                  <a:pt x="2182073" y="1094287"/>
                </a:lnTo>
                <a:lnTo>
                  <a:pt x="2128951" y="1002697"/>
                </a:lnTo>
                <a:lnTo>
                  <a:pt x="2075829" y="1094287"/>
                </a:lnTo>
                <a:lnTo>
                  <a:pt x="2022707" y="1002697"/>
                </a:lnTo>
                <a:lnTo>
                  <a:pt x="1969585" y="1094287"/>
                </a:lnTo>
                <a:lnTo>
                  <a:pt x="1916463" y="1002697"/>
                </a:lnTo>
                <a:lnTo>
                  <a:pt x="1863341" y="1094287"/>
                </a:lnTo>
                <a:lnTo>
                  <a:pt x="1810219" y="1002697"/>
                </a:lnTo>
                <a:lnTo>
                  <a:pt x="1757097" y="1094287"/>
                </a:lnTo>
                <a:lnTo>
                  <a:pt x="1703975" y="1002697"/>
                </a:lnTo>
                <a:lnTo>
                  <a:pt x="1650853" y="1094287"/>
                </a:lnTo>
                <a:lnTo>
                  <a:pt x="1597731" y="1002697"/>
                </a:lnTo>
                <a:lnTo>
                  <a:pt x="1544609" y="1094287"/>
                </a:lnTo>
                <a:lnTo>
                  <a:pt x="1491487" y="1002697"/>
                </a:lnTo>
                <a:lnTo>
                  <a:pt x="1438365" y="1094286"/>
                </a:lnTo>
                <a:lnTo>
                  <a:pt x="1385244" y="1002697"/>
                </a:lnTo>
                <a:lnTo>
                  <a:pt x="1332122" y="1094287"/>
                </a:lnTo>
                <a:lnTo>
                  <a:pt x="1279000" y="1002697"/>
                </a:lnTo>
                <a:lnTo>
                  <a:pt x="1225878" y="1094287"/>
                </a:lnTo>
                <a:lnTo>
                  <a:pt x="1172756" y="1002697"/>
                </a:lnTo>
                <a:lnTo>
                  <a:pt x="1119634" y="1094287"/>
                </a:lnTo>
                <a:lnTo>
                  <a:pt x="1066512" y="1002697"/>
                </a:lnTo>
                <a:lnTo>
                  <a:pt x="1013390" y="1094287"/>
                </a:lnTo>
                <a:lnTo>
                  <a:pt x="960268" y="1002697"/>
                </a:lnTo>
                <a:lnTo>
                  <a:pt x="907146" y="1094287"/>
                </a:lnTo>
                <a:lnTo>
                  <a:pt x="854024" y="1002697"/>
                </a:lnTo>
                <a:lnTo>
                  <a:pt x="800902" y="1094287"/>
                </a:lnTo>
                <a:lnTo>
                  <a:pt x="747780" y="1002697"/>
                </a:lnTo>
                <a:lnTo>
                  <a:pt x="694658" y="1094287"/>
                </a:lnTo>
                <a:lnTo>
                  <a:pt x="641536" y="1002697"/>
                </a:lnTo>
                <a:lnTo>
                  <a:pt x="588414" y="1094287"/>
                </a:lnTo>
                <a:lnTo>
                  <a:pt x="535292" y="1002697"/>
                </a:lnTo>
                <a:lnTo>
                  <a:pt x="482170" y="1094286"/>
                </a:lnTo>
                <a:lnTo>
                  <a:pt x="429049" y="1002697"/>
                </a:lnTo>
                <a:lnTo>
                  <a:pt x="375927" y="1094287"/>
                </a:lnTo>
                <a:lnTo>
                  <a:pt x="322805" y="1002697"/>
                </a:lnTo>
                <a:lnTo>
                  <a:pt x="269683" y="1094287"/>
                </a:lnTo>
                <a:lnTo>
                  <a:pt x="216561" y="1002697"/>
                </a:lnTo>
                <a:lnTo>
                  <a:pt x="163439" y="1094287"/>
                </a:lnTo>
                <a:lnTo>
                  <a:pt x="110317" y="1002697"/>
                </a:lnTo>
                <a:lnTo>
                  <a:pt x="57195" y="1094287"/>
                </a:lnTo>
                <a:lnTo>
                  <a:pt x="4073" y="1002697"/>
                </a:lnTo>
                <a:lnTo>
                  <a:pt x="0" y="1009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dist="2159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Surface!</a:t>
            </a:r>
            <a:endParaRPr lang="ko-KR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8EBAE4A8-09C2-48F9-8B21-C3645A9C2620}"/>
              </a:ext>
            </a:extLst>
          </p:cNvPr>
          <p:cNvSpPr/>
          <p:nvPr/>
        </p:nvSpPr>
        <p:spPr>
          <a:xfrm>
            <a:off x="361843" y="1233151"/>
            <a:ext cx="2700888" cy="596921"/>
          </a:xfrm>
          <a:prstGeom prst="rect">
            <a:avLst/>
          </a:prstGeom>
          <a:solidFill>
            <a:srgbClr val="E75735"/>
          </a:solidFill>
          <a:ln>
            <a:noFill/>
          </a:ln>
          <a:effectLst>
            <a:outerShdw blurRad="330200" dist="139700" dir="5400000" sx="86000" sy="8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PD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발생시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825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분류</a:t>
            </a:r>
            <a:br>
              <a:rPr lang="en-US" altLang="ko-KR" dirty="0">
                <a:latin typeface="+mj-ea"/>
              </a:rPr>
            </a:br>
            <a:r>
              <a:rPr lang="ko-KR" altLang="en-US" sz="1600" dirty="0" err="1">
                <a:latin typeface="+mj-ea"/>
              </a:rPr>
              <a:t>구현예시</a:t>
            </a:r>
            <a:endParaRPr lang="en-US" sz="1400" dirty="0">
              <a:latin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9EE0D5-6715-445B-AC7F-330F47294465}"/>
              </a:ext>
            </a:extLst>
          </p:cNvPr>
          <p:cNvGrpSpPr/>
          <p:nvPr/>
        </p:nvGrpSpPr>
        <p:grpSpPr>
          <a:xfrm>
            <a:off x="722312" y="1943192"/>
            <a:ext cx="3279519" cy="2581884"/>
            <a:chOff x="722312" y="1943192"/>
            <a:chExt cx="3279519" cy="258188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651BC58-9953-41CE-891B-9609E55A2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312" y="2222835"/>
              <a:ext cx="3279519" cy="230224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E953CDD2-CE87-4FBB-A6E1-EAA6338E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7344" t="7699" r="14828" b="52189"/>
            <a:stretch/>
          </p:blipFill>
          <p:spPr>
            <a:xfrm>
              <a:off x="2439299" y="2834131"/>
              <a:ext cx="844390" cy="851994"/>
            </a:xfrm>
            <a:prstGeom prst="ellipse">
              <a:avLst/>
            </a:prstGeom>
            <a:effectLst/>
          </p:spPr>
        </p:pic>
        <p:sp>
          <p:nvSpPr>
            <p:cNvPr id="17" name="번개 16">
              <a:extLst>
                <a:ext uri="{FF2B5EF4-FFF2-40B4-BE49-F238E27FC236}">
                  <a16:creationId xmlns:a16="http://schemas.microsoft.com/office/drawing/2014/main" id="{F2E343D8-4500-4A67-9CC8-A77F59295330}"/>
                </a:ext>
              </a:extLst>
            </p:cNvPr>
            <p:cNvSpPr/>
            <p:nvPr/>
          </p:nvSpPr>
          <p:spPr>
            <a:xfrm rot="171679">
              <a:off x="2313815" y="2528483"/>
              <a:ext cx="245721" cy="322947"/>
            </a:xfrm>
            <a:prstGeom prst="lightningBolt">
              <a:avLst/>
            </a:prstGeom>
            <a:solidFill>
              <a:srgbClr val="E75735"/>
            </a:solidFill>
            <a:ln>
              <a:solidFill>
                <a:srgbClr val="E7573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번개 211">
              <a:extLst>
                <a:ext uri="{FF2B5EF4-FFF2-40B4-BE49-F238E27FC236}">
                  <a16:creationId xmlns:a16="http://schemas.microsoft.com/office/drawing/2014/main" id="{36E043BD-4D96-41A2-817D-52FDC5625D45}"/>
                </a:ext>
              </a:extLst>
            </p:cNvPr>
            <p:cNvSpPr/>
            <p:nvPr/>
          </p:nvSpPr>
          <p:spPr>
            <a:xfrm rot="171679">
              <a:off x="2558721" y="2452346"/>
              <a:ext cx="245721" cy="322947"/>
            </a:xfrm>
            <a:prstGeom prst="lightningBolt">
              <a:avLst/>
            </a:prstGeom>
            <a:solidFill>
              <a:srgbClr val="E75735"/>
            </a:solidFill>
            <a:ln>
              <a:solidFill>
                <a:srgbClr val="E7573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번개 212">
              <a:extLst>
                <a:ext uri="{FF2B5EF4-FFF2-40B4-BE49-F238E27FC236}">
                  <a16:creationId xmlns:a16="http://schemas.microsoft.com/office/drawing/2014/main" id="{0BE95D92-C9B2-4B44-8BA2-62F92D77F40C}"/>
                </a:ext>
              </a:extLst>
            </p:cNvPr>
            <p:cNvSpPr/>
            <p:nvPr/>
          </p:nvSpPr>
          <p:spPr>
            <a:xfrm rot="171679">
              <a:off x="2811891" y="2424264"/>
              <a:ext cx="245721" cy="322947"/>
            </a:xfrm>
            <a:prstGeom prst="lightningBolt">
              <a:avLst/>
            </a:prstGeom>
            <a:solidFill>
              <a:srgbClr val="E75735"/>
            </a:solidFill>
            <a:ln>
              <a:solidFill>
                <a:srgbClr val="E7573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Group 6">
              <a:extLst>
                <a:ext uri="{FF2B5EF4-FFF2-40B4-BE49-F238E27FC236}">
                  <a16:creationId xmlns:a16="http://schemas.microsoft.com/office/drawing/2014/main" id="{B6501DCF-897A-4547-936F-4B590766687F}"/>
                </a:ext>
              </a:extLst>
            </p:cNvPr>
            <p:cNvGrpSpPr/>
            <p:nvPr/>
          </p:nvGrpSpPr>
          <p:grpSpPr>
            <a:xfrm>
              <a:off x="1955809" y="1943192"/>
              <a:ext cx="1479849" cy="471573"/>
              <a:chOff x="4422077" y="2483999"/>
              <a:chExt cx="1497605" cy="471573"/>
            </a:xfrm>
          </p:grpSpPr>
          <p:grpSp>
            <p:nvGrpSpPr>
              <p:cNvPr id="34" name="Group 152">
                <a:extLst>
                  <a:ext uri="{FF2B5EF4-FFF2-40B4-BE49-F238E27FC236}">
                    <a16:creationId xmlns:a16="http://schemas.microsoft.com/office/drawing/2014/main" id="{02772656-B028-45CB-8A70-B24ABA634B94}"/>
                  </a:ext>
                </a:extLst>
              </p:cNvPr>
              <p:cNvGrpSpPr/>
              <p:nvPr/>
            </p:nvGrpSpPr>
            <p:grpSpPr>
              <a:xfrm>
                <a:off x="4493504" y="2518226"/>
                <a:ext cx="1105527" cy="437346"/>
                <a:chOff x="2569734" y="1483998"/>
                <a:chExt cx="1687146" cy="533715"/>
              </a:xfrm>
            </p:grpSpPr>
            <p:sp>
              <p:nvSpPr>
                <p:cNvPr id="37" name="Rounded Rectangle 154">
                  <a:extLst>
                    <a:ext uri="{FF2B5EF4-FFF2-40B4-BE49-F238E27FC236}">
                      <a16:creationId xmlns:a16="http://schemas.microsoft.com/office/drawing/2014/main" id="{D98677E9-A2E1-4F79-8FF5-ECC3333A3307}"/>
                    </a:ext>
                  </a:extLst>
                </p:cNvPr>
                <p:cNvSpPr/>
                <p:nvPr/>
              </p:nvSpPr>
              <p:spPr>
                <a:xfrm>
                  <a:off x="2569734" y="1483998"/>
                  <a:ext cx="1687146" cy="53371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  <a:alpha val="6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8987" latinLnBrk="0"/>
                  <a:endParaRPr lang="en-US" sz="24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Rounded Rectangle 155">
                  <a:extLst>
                    <a:ext uri="{FF2B5EF4-FFF2-40B4-BE49-F238E27FC236}">
                      <a16:creationId xmlns:a16="http://schemas.microsoft.com/office/drawing/2014/main" id="{11AD889B-DDE2-41FB-85CB-931AE786AC68}"/>
                    </a:ext>
                  </a:extLst>
                </p:cNvPr>
                <p:cNvSpPr/>
                <p:nvPr/>
              </p:nvSpPr>
              <p:spPr>
                <a:xfrm>
                  <a:off x="2595753" y="1512392"/>
                  <a:ext cx="1635108" cy="4769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  <a:alpha val="7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8987" latinLnBrk="0"/>
                  <a:endParaRPr lang="en-US" sz="24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Rounded Rectangle 156">
                  <a:extLst>
                    <a:ext uri="{FF2B5EF4-FFF2-40B4-BE49-F238E27FC236}">
                      <a16:creationId xmlns:a16="http://schemas.microsoft.com/office/drawing/2014/main" id="{6B3FB7F8-6DE4-479D-B447-F7CB3015E2E4}"/>
                    </a:ext>
                  </a:extLst>
                </p:cNvPr>
                <p:cNvSpPr/>
                <p:nvPr/>
              </p:nvSpPr>
              <p:spPr>
                <a:xfrm>
                  <a:off x="2613152" y="1546962"/>
                  <a:ext cx="1600311" cy="40778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  <a:alpha val="5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8987" latinLnBrk="0"/>
                  <a:endParaRPr lang="en-US" sz="24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5" name="Rounded Rectangle 153">
                <a:extLst>
                  <a:ext uri="{FF2B5EF4-FFF2-40B4-BE49-F238E27FC236}">
                    <a16:creationId xmlns:a16="http://schemas.microsoft.com/office/drawing/2014/main" id="{50DA6B38-2BA3-4BF0-9E85-98B313F00373}"/>
                  </a:ext>
                </a:extLst>
              </p:cNvPr>
              <p:cNvSpPr/>
              <p:nvPr/>
            </p:nvSpPr>
            <p:spPr>
              <a:xfrm>
                <a:off x="4422077" y="2483999"/>
                <a:ext cx="1497605" cy="442317"/>
              </a:xfrm>
              <a:prstGeom prst="roundRect">
                <a:avLst>
                  <a:gd name="adj" fmla="val 50000"/>
                </a:avLst>
              </a:prstGeom>
              <a:solidFill>
                <a:srgbClr val="E757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algn="r" defTabSz="1218987" latinLnBrk="0"/>
                <a:r>
                  <a:rPr lang="en-US" sz="1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PD</a:t>
                </a:r>
                <a:r>
                  <a:rPr lang="ko-KR" altLang="en-US" sz="1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발생</a:t>
                </a:r>
                <a:endPara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Oval 151">
                <a:extLst>
                  <a:ext uri="{FF2B5EF4-FFF2-40B4-BE49-F238E27FC236}">
                    <a16:creationId xmlns:a16="http://schemas.microsoft.com/office/drawing/2014/main" id="{30E10718-CDEA-452A-A871-E8BD663E6851}"/>
                  </a:ext>
                </a:extLst>
              </p:cNvPr>
              <p:cNvSpPr/>
              <p:nvPr/>
            </p:nvSpPr>
            <p:spPr>
              <a:xfrm>
                <a:off x="4500971" y="2532020"/>
                <a:ext cx="338077" cy="3380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0" name="Group 293">
            <a:extLst>
              <a:ext uri="{FF2B5EF4-FFF2-40B4-BE49-F238E27FC236}">
                <a16:creationId xmlns:a16="http://schemas.microsoft.com/office/drawing/2014/main" id="{BB031A9E-8971-42C0-AC0C-F9B27F04917D}"/>
              </a:ext>
            </a:extLst>
          </p:cNvPr>
          <p:cNvGrpSpPr/>
          <p:nvPr/>
        </p:nvGrpSpPr>
        <p:grpSpPr>
          <a:xfrm>
            <a:off x="3847520" y="5427820"/>
            <a:ext cx="3316214" cy="1239679"/>
            <a:chOff x="2044727" y="3175151"/>
            <a:chExt cx="2303081" cy="940965"/>
          </a:xfrm>
        </p:grpSpPr>
        <p:sp>
          <p:nvSpPr>
            <p:cNvPr id="41" name="Rounded Rectangle 294">
              <a:extLst>
                <a:ext uri="{FF2B5EF4-FFF2-40B4-BE49-F238E27FC236}">
                  <a16:creationId xmlns:a16="http://schemas.microsoft.com/office/drawing/2014/main" id="{1CBCD97E-8CAC-40E2-B027-1C757E32C1F6}"/>
                </a:ext>
              </a:extLst>
            </p:cNvPr>
            <p:cNvSpPr/>
            <p:nvPr/>
          </p:nvSpPr>
          <p:spPr>
            <a:xfrm>
              <a:off x="2176331" y="3282915"/>
              <a:ext cx="2171477" cy="833201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295">
              <a:extLst>
                <a:ext uri="{FF2B5EF4-FFF2-40B4-BE49-F238E27FC236}">
                  <a16:creationId xmlns:a16="http://schemas.microsoft.com/office/drawing/2014/main" id="{C92352E0-D05F-4FB0-BFA5-A7FC9853BF1A}"/>
                </a:ext>
              </a:extLst>
            </p:cNvPr>
            <p:cNvSpPr/>
            <p:nvPr/>
          </p:nvSpPr>
          <p:spPr>
            <a:xfrm>
              <a:off x="2220237" y="3327240"/>
              <a:ext cx="2083664" cy="744550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296">
              <a:extLst>
                <a:ext uri="{FF2B5EF4-FFF2-40B4-BE49-F238E27FC236}">
                  <a16:creationId xmlns:a16="http://schemas.microsoft.com/office/drawing/2014/main" id="{0A97F5E3-38B2-4738-8A2E-8E06DD76C02A}"/>
                </a:ext>
              </a:extLst>
            </p:cNvPr>
            <p:cNvSpPr/>
            <p:nvPr/>
          </p:nvSpPr>
          <p:spPr>
            <a:xfrm>
              <a:off x="2252504" y="3381211"/>
              <a:ext cx="2019130" cy="63660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297">
              <a:extLst>
                <a:ext uri="{FF2B5EF4-FFF2-40B4-BE49-F238E27FC236}">
                  <a16:creationId xmlns:a16="http://schemas.microsoft.com/office/drawing/2014/main" id="{F75CDBE5-7D63-4CEF-8794-DB47318A66E2}"/>
                </a:ext>
              </a:extLst>
            </p:cNvPr>
            <p:cNvSpPr/>
            <p:nvPr/>
          </p:nvSpPr>
          <p:spPr>
            <a:xfrm>
              <a:off x="2044727" y="3175151"/>
              <a:ext cx="2196152" cy="84266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Group 304">
            <a:extLst>
              <a:ext uri="{FF2B5EF4-FFF2-40B4-BE49-F238E27FC236}">
                <a16:creationId xmlns:a16="http://schemas.microsoft.com/office/drawing/2014/main" id="{BF8D18A5-CB2B-477E-9790-4F58C8FB1F87}"/>
              </a:ext>
            </a:extLst>
          </p:cNvPr>
          <p:cNvGrpSpPr/>
          <p:nvPr/>
        </p:nvGrpSpPr>
        <p:grpSpPr>
          <a:xfrm>
            <a:off x="4213112" y="5380362"/>
            <a:ext cx="2564434" cy="1017443"/>
            <a:chOff x="7234477" y="2200275"/>
            <a:chExt cx="3287458" cy="1017443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EAA0DC1-0C22-473E-89D4-F4243EA965EC}"/>
                </a:ext>
              </a:extLst>
            </p:cNvPr>
            <p:cNvSpPr txBox="1"/>
            <p:nvPr/>
          </p:nvSpPr>
          <p:spPr>
            <a:xfrm>
              <a:off x="7783422" y="2909941"/>
              <a:ext cx="2043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8987" latinLnBrk="0"/>
              <a:r>
                <a:rPr lang="ko-KR" altLang="en-US" sz="1400" kern="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학습데이터 </a:t>
              </a:r>
              <a:r>
                <a:rPr lang="ko-KR" altLang="en-US" sz="1200" kern="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적용시</a:t>
              </a:r>
              <a:endParaRPr 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CF6AA74-34DC-42DD-BBCB-3ED7267D6FB2}"/>
                </a:ext>
              </a:extLst>
            </p:cNvPr>
            <p:cNvSpPr txBox="1"/>
            <p:nvPr/>
          </p:nvSpPr>
          <p:spPr>
            <a:xfrm>
              <a:off x="7234477" y="2200275"/>
              <a:ext cx="32874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 latinLnBrk="0"/>
              <a:r>
                <a:rPr lang="ko-KR" altLang="en-US" sz="2000" b="1" dirty="0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모델 정확도 </a:t>
              </a:r>
              <a:r>
                <a:rPr lang="en-US" altLang="ko-KR" sz="4400" b="1" dirty="0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99</a:t>
              </a:r>
              <a:r>
                <a:rPr lang="en-US" altLang="ko-KR" sz="2400" b="1" dirty="0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en-US" sz="2400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C5595F6-024C-494A-9F3E-D760060FC7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16"/>
          <a:stretch/>
        </p:blipFill>
        <p:spPr>
          <a:xfrm>
            <a:off x="3708951" y="1145805"/>
            <a:ext cx="3141069" cy="2482604"/>
          </a:xfrm>
          <a:prstGeom prst="rect">
            <a:avLst/>
          </a:prstGeom>
          <a:ln w="38100">
            <a:noFill/>
          </a:ln>
          <a:effectLst>
            <a:outerShdw blurRad="292100" dist="50800" dir="2700000" algn="ctr" rotWithShape="0">
              <a:schemeClr val="tx1">
                <a:alpha val="65000"/>
              </a:scheme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6B99D368-1539-48D6-A742-032D05E4DCA5}"/>
              </a:ext>
            </a:extLst>
          </p:cNvPr>
          <p:cNvGrpSpPr/>
          <p:nvPr/>
        </p:nvGrpSpPr>
        <p:grpSpPr>
          <a:xfrm>
            <a:off x="3708951" y="3857302"/>
            <a:ext cx="4883310" cy="1335548"/>
            <a:chOff x="3339835" y="3857302"/>
            <a:chExt cx="4883310" cy="133554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A5BCE31-EFC8-4FB9-B9ED-3D96524E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9835" y="3857302"/>
              <a:ext cx="4883310" cy="1335548"/>
            </a:xfrm>
            <a:prstGeom prst="rect">
              <a:avLst/>
            </a:prstGeom>
            <a:ln w="38100">
              <a:solidFill>
                <a:srgbClr val="E75735"/>
              </a:solidFill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908267D-3060-4884-9DD1-8311CDFF34F7}"/>
                </a:ext>
              </a:extLst>
            </p:cNvPr>
            <p:cNvSpPr/>
            <p:nvPr/>
          </p:nvSpPr>
          <p:spPr>
            <a:xfrm>
              <a:off x="4295163" y="4830473"/>
              <a:ext cx="2927758" cy="236477"/>
            </a:xfrm>
            <a:prstGeom prst="rect">
              <a:avLst/>
            </a:prstGeom>
            <a:noFill/>
            <a:ln w="38100">
              <a:solidFill>
                <a:srgbClr val="FFDB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D715EA-59B6-44D6-8713-2EC22F2A41A0}"/>
              </a:ext>
            </a:extLst>
          </p:cNvPr>
          <p:cNvGrpSpPr/>
          <p:nvPr/>
        </p:nvGrpSpPr>
        <p:grpSpPr>
          <a:xfrm>
            <a:off x="9432347" y="805343"/>
            <a:ext cx="2262929" cy="5592462"/>
            <a:chOff x="8957853" y="142149"/>
            <a:chExt cx="2946263" cy="671078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ED4B0FF-1420-49BF-A41E-5679125C5296}"/>
                </a:ext>
              </a:extLst>
            </p:cNvPr>
            <p:cNvSpPr/>
            <p:nvPr/>
          </p:nvSpPr>
          <p:spPr>
            <a:xfrm>
              <a:off x="8957853" y="142149"/>
              <a:ext cx="2946263" cy="6710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dir="2700000" algn="ctr" rotWithShape="0">
                <a:srgbClr val="000000">
                  <a:alpha val="6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A2AEC7C-D563-496B-86B8-650A1964333C}"/>
                </a:ext>
              </a:extLst>
            </p:cNvPr>
            <p:cNvGrpSpPr/>
            <p:nvPr/>
          </p:nvGrpSpPr>
          <p:grpSpPr>
            <a:xfrm>
              <a:off x="9276375" y="256599"/>
              <a:ext cx="2160001" cy="6482931"/>
              <a:chOff x="8747868" y="223043"/>
              <a:chExt cx="2160001" cy="6482931"/>
            </a:xfrm>
          </p:grpSpPr>
          <p:pic>
            <p:nvPicPr>
              <p:cNvPr id="1026" name="Picture 2" descr="https://ars.els-cdn.com/content/image/1-s2.0-S014206151730220X-gr11.jpg">
                <a:extLst>
                  <a:ext uri="{FF2B5EF4-FFF2-40B4-BE49-F238E27FC236}">
                    <a16:creationId xmlns:a16="http://schemas.microsoft.com/office/drawing/2014/main" id="{EA672BCB-E991-4711-AC66-D8291AF38577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757"/>
              <a:stretch/>
            </p:blipFill>
            <p:spPr bwMode="auto">
              <a:xfrm>
                <a:off x="8747869" y="581209"/>
                <a:ext cx="2160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162755-0221-480B-8536-22FC48DA1078}"/>
                  </a:ext>
                </a:extLst>
              </p:cNvPr>
              <p:cNvSpPr txBox="1"/>
              <p:nvPr/>
            </p:nvSpPr>
            <p:spPr>
              <a:xfrm>
                <a:off x="8834418" y="223043"/>
                <a:ext cx="1471360" cy="36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CORONA</a:t>
                </a:r>
                <a:endParaRPr lang="ko-KR" altLang="en-US" sz="1400" dirty="0"/>
              </a:p>
            </p:txBody>
          </p:sp>
          <p:pic>
            <p:nvPicPr>
              <p:cNvPr id="1028" name="Picture 4" descr="https://ars.els-cdn.com/content/image/1-s2.0-S014206151730220X-gr12.jpg">
                <a:extLst>
                  <a:ext uri="{FF2B5EF4-FFF2-40B4-BE49-F238E27FC236}">
                    <a16:creationId xmlns:a16="http://schemas.microsoft.com/office/drawing/2014/main" id="{A2D45CAE-5C8F-4499-B157-4FEF0CEFD76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736"/>
              <a:stretch/>
            </p:blipFill>
            <p:spPr bwMode="auto">
              <a:xfrm>
                <a:off x="8747868" y="2719523"/>
                <a:ext cx="2160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71651C14-8158-444C-B1FC-26A2946DAA54}"/>
                  </a:ext>
                </a:extLst>
              </p:cNvPr>
              <p:cNvSpPr txBox="1"/>
              <p:nvPr/>
            </p:nvSpPr>
            <p:spPr>
              <a:xfrm>
                <a:off x="8834418" y="2415682"/>
                <a:ext cx="1327495" cy="36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SURFACE</a:t>
                </a:r>
                <a:endParaRPr lang="ko-KR" altLang="en-US" sz="1400" dirty="0"/>
              </a:p>
            </p:txBody>
          </p:sp>
          <p:pic>
            <p:nvPicPr>
              <p:cNvPr id="1030" name="Picture 6" descr="https://ars.els-cdn.com/content/image/1-s2.0-S014206151730220X-gr12.jpg">
                <a:extLst>
                  <a:ext uri="{FF2B5EF4-FFF2-40B4-BE49-F238E27FC236}">
                    <a16:creationId xmlns:a16="http://schemas.microsoft.com/office/drawing/2014/main" id="{D36A0C79-868B-463F-8531-1D1FD25610B3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66"/>
              <a:stretch/>
            </p:blipFill>
            <p:spPr bwMode="auto">
              <a:xfrm>
                <a:off x="8747868" y="4905974"/>
                <a:ext cx="2160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9A47C5F2-818A-4597-9D6B-F4D80B93F4F3}"/>
                  </a:ext>
                </a:extLst>
              </p:cNvPr>
              <p:cNvSpPr txBox="1"/>
              <p:nvPr/>
            </p:nvSpPr>
            <p:spPr>
              <a:xfrm>
                <a:off x="8834418" y="4601612"/>
                <a:ext cx="993509" cy="36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VOID</a:t>
                </a:r>
                <a:endParaRPr lang="ko-KR" altLang="en-US" sz="1400" dirty="0"/>
              </a:p>
            </p:txBody>
          </p:sp>
        </p:grp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CF3A38A-6DC9-4ED8-B1B6-4D1633B1CCAE}"/>
              </a:ext>
            </a:extLst>
          </p:cNvPr>
          <p:cNvCxnSpPr>
            <a:cxnSpLocks/>
            <a:stCxn id="23" idx="3"/>
            <a:endCxn id="1028" idx="1"/>
          </p:cNvCxnSpPr>
          <p:nvPr/>
        </p:nvCxnSpPr>
        <p:spPr>
          <a:xfrm flipV="1">
            <a:off x="8592261" y="3731194"/>
            <a:ext cx="1084732" cy="79388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426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1C8ABA"/>
      </a:dk2>
      <a:lt2>
        <a:srgbClr val="0F608D"/>
      </a:lt2>
      <a:accent1>
        <a:srgbClr val="51B3C6"/>
      </a:accent1>
      <a:accent2>
        <a:srgbClr val="175D76"/>
      </a:accent2>
      <a:accent3>
        <a:srgbClr val="0099FF"/>
      </a:accent3>
      <a:accent4>
        <a:srgbClr val="E75735"/>
      </a:accent4>
      <a:accent5>
        <a:srgbClr val="453823"/>
      </a:accent5>
      <a:accent6>
        <a:srgbClr val="4EB7A8"/>
      </a:accent6>
      <a:hlink>
        <a:srgbClr val="002335"/>
      </a:hlink>
      <a:folHlink>
        <a:srgbClr val="37373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6904</TotalTime>
  <Words>391</Words>
  <Application>Microsoft Office PowerPoint</Application>
  <PresentationFormat>와이드스크린</PresentationFormat>
  <Paragraphs>155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야놀자 야체 B</vt:lpstr>
      <vt:lpstr>Arial</vt:lpstr>
      <vt:lpstr>Calibri</vt:lpstr>
      <vt:lpstr>Office 테마</vt:lpstr>
      <vt:lpstr>디자인 사용자 지정</vt:lpstr>
      <vt:lpstr>Office Theme</vt:lpstr>
      <vt:lpstr>PowerPoint 프레젠테이션</vt:lpstr>
      <vt:lpstr>PowerPoint 프레젠테이션</vt:lpstr>
      <vt:lpstr>PD분류</vt:lpstr>
      <vt:lpstr>PD분류</vt:lpstr>
      <vt:lpstr>PD분류</vt:lpstr>
      <vt:lpstr>PD분류 알고리즘소개</vt:lpstr>
      <vt:lpstr>PD분류 알고리즘소개</vt:lpstr>
      <vt:lpstr>PD분류 데이터플로우</vt:lpstr>
      <vt:lpstr>PD분류 구현예시</vt:lpstr>
      <vt:lpstr>PD분류 구현예시</vt:lpstr>
      <vt:lpstr>PD예측 데이터플로우</vt:lpstr>
      <vt:lpstr>PD분류 알고리즘소개</vt:lpstr>
      <vt:lpstr>PD분류 알고리즘소개</vt:lpstr>
      <vt:lpstr>PD예측 구현예시</vt:lpstr>
      <vt:lpstr>PD분류 알고리즘소개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yoon seung kim</cp:lastModifiedBy>
  <cp:revision>1001</cp:revision>
  <dcterms:created xsi:type="dcterms:W3CDTF">2018-08-02T07:05:36Z</dcterms:created>
  <dcterms:modified xsi:type="dcterms:W3CDTF">2019-03-25T10:48:43Z</dcterms:modified>
</cp:coreProperties>
</file>